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p:regular r:id="rId27"/>
      <p:bold r:id="rId28"/>
      <p:italic r:id="rId29"/>
      <p:boldItalic r:id="rId30"/>
    </p:embeddedFont>
    <p:embeddedFont>
      <p:font typeface="Montserrat ExtraBold"/>
      <p:bold r:id="rId31"/>
      <p:boldItalic r:id="rId32"/>
    </p:embeddedFont>
    <p:embeddedFont>
      <p:font typeface="Chiv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ExtraBold-bold.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Chivo-regular.fntdata"/><Relationship Id="rId10" Type="http://schemas.openxmlformats.org/officeDocument/2006/relationships/slide" Target="slides/slide5.xml"/><Relationship Id="rId32" Type="http://schemas.openxmlformats.org/officeDocument/2006/relationships/font" Target="fonts/MontserratExtraBold-boldItalic.fntdata"/><Relationship Id="rId13" Type="http://schemas.openxmlformats.org/officeDocument/2006/relationships/slide" Target="slides/slide8.xml"/><Relationship Id="rId35" Type="http://schemas.openxmlformats.org/officeDocument/2006/relationships/font" Target="fonts/Chivo-italic.fntdata"/><Relationship Id="rId12" Type="http://schemas.openxmlformats.org/officeDocument/2006/relationships/slide" Target="slides/slide7.xml"/><Relationship Id="rId34" Type="http://schemas.openxmlformats.org/officeDocument/2006/relationships/font" Target="fonts/Chiv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hiv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d5a35b0c47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d5a35b0c47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d5a35b0c47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d5a35b0c47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d5a35b0c4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d5a35b0c4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d8934beb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d8934beb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979b47f34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979b47f34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979b47f34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979b47f34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979b47f34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979b47f34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d5a35b0c47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d5a35b0c47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979b47f341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979b47f341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97a26e7c6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97a26e7c6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d5a35b0c47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d5a35b0c4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97a26e7c6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97a26e7c6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97a26e7c6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97a26e7c6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d5a35b0c47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d5a35b0c47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d5a35b0c47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d5a35b0c4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d5a35b0c47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d5a35b0c47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9787a7759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9787a7759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d5a35b0c47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d5a35b0c47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d5a35b0c47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d5a35b0c4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d5a35b0c47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d5a35b0c4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s://flaticon.com/" TargetMode="External"/><Relationship Id="rId4" Type="http://schemas.openxmlformats.org/officeDocument/2006/relationships/hyperlink" Target="https://freepik.com/" TargetMode="External"/><Relationship Id="rId5" Type="http://schemas.openxmlformats.org/officeDocument/2006/relationships/image" Target="../media/image3.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807650" y="1204850"/>
            <a:ext cx="5623500" cy="2386800"/>
          </a:xfrm>
          <a:prstGeom prst="rect">
            <a:avLst/>
          </a:prstGeom>
        </p:spPr>
        <p:txBody>
          <a:bodyPr anchorCtr="0" anchor="t" bIns="91425" lIns="91425" spcFirstLastPara="1" rIns="91425" wrap="square" tIns="0">
            <a:noAutofit/>
          </a:bodyPr>
          <a:lstStyle>
            <a:lvl1pPr lvl="0" algn="l">
              <a:lnSpc>
                <a:spcPct val="85000"/>
              </a:lnSpc>
              <a:spcBef>
                <a:spcPts val="0"/>
              </a:spcBef>
              <a:spcAft>
                <a:spcPts val="0"/>
              </a:spcAft>
              <a:buSzPts val="6000"/>
              <a:buNone/>
              <a:defRPr sz="6000"/>
            </a:lvl1pPr>
            <a:lvl2pPr lvl="1" algn="l">
              <a:lnSpc>
                <a:spcPct val="85000"/>
              </a:lnSpc>
              <a:spcBef>
                <a:spcPts val="0"/>
              </a:spcBef>
              <a:spcAft>
                <a:spcPts val="0"/>
              </a:spcAft>
              <a:buSzPts val="6000"/>
              <a:buNone/>
              <a:defRPr sz="6000"/>
            </a:lvl2pPr>
            <a:lvl3pPr lvl="2" algn="l">
              <a:lnSpc>
                <a:spcPct val="85000"/>
              </a:lnSpc>
              <a:spcBef>
                <a:spcPts val="0"/>
              </a:spcBef>
              <a:spcAft>
                <a:spcPts val="0"/>
              </a:spcAft>
              <a:buSzPts val="6000"/>
              <a:buNone/>
              <a:defRPr sz="6000"/>
            </a:lvl3pPr>
            <a:lvl4pPr lvl="3" algn="l">
              <a:lnSpc>
                <a:spcPct val="85000"/>
              </a:lnSpc>
              <a:spcBef>
                <a:spcPts val="0"/>
              </a:spcBef>
              <a:spcAft>
                <a:spcPts val="0"/>
              </a:spcAft>
              <a:buSzPts val="6000"/>
              <a:buNone/>
              <a:defRPr sz="6000"/>
            </a:lvl4pPr>
            <a:lvl5pPr lvl="4" algn="l">
              <a:lnSpc>
                <a:spcPct val="85000"/>
              </a:lnSpc>
              <a:spcBef>
                <a:spcPts val="0"/>
              </a:spcBef>
              <a:spcAft>
                <a:spcPts val="0"/>
              </a:spcAft>
              <a:buSzPts val="6000"/>
              <a:buNone/>
              <a:defRPr sz="6000"/>
            </a:lvl5pPr>
            <a:lvl6pPr lvl="5" algn="l">
              <a:lnSpc>
                <a:spcPct val="85000"/>
              </a:lnSpc>
              <a:spcBef>
                <a:spcPts val="0"/>
              </a:spcBef>
              <a:spcAft>
                <a:spcPts val="0"/>
              </a:spcAft>
              <a:buSzPts val="6000"/>
              <a:buNone/>
              <a:defRPr sz="6000"/>
            </a:lvl6pPr>
            <a:lvl7pPr lvl="6" algn="l">
              <a:lnSpc>
                <a:spcPct val="85000"/>
              </a:lnSpc>
              <a:spcBef>
                <a:spcPts val="0"/>
              </a:spcBef>
              <a:spcAft>
                <a:spcPts val="0"/>
              </a:spcAft>
              <a:buSzPts val="6000"/>
              <a:buNone/>
              <a:defRPr sz="6000"/>
            </a:lvl7pPr>
            <a:lvl8pPr lvl="7" algn="l">
              <a:lnSpc>
                <a:spcPct val="85000"/>
              </a:lnSpc>
              <a:spcBef>
                <a:spcPts val="0"/>
              </a:spcBef>
              <a:spcAft>
                <a:spcPts val="0"/>
              </a:spcAft>
              <a:buSzPts val="6000"/>
              <a:buNone/>
              <a:defRPr sz="6000"/>
            </a:lvl8pPr>
            <a:lvl9pPr lvl="8" algn="l">
              <a:lnSpc>
                <a:spcPct val="85000"/>
              </a:lnSpc>
              <a:spcBef>
                <a:spcPts val="0"/>
              </a:spcBef>
              <a:spcAft>
                <a:spcPts val="0"/>
              </a:spcAft>
              <a:buSzPts val="6000"/>
              <a:buNone/>
              <a:defRPr sz="6000"/>
            </a:lvl9pPr>
          </a:lstStyle>
          <a:p/>
        </p:txBody>
      </p:sp>
      <p:sp>
        <p:nvSpPr>
          <p:cNvPr id="11" name="Google Shape;11;p2"/>
          <p:cNvSpPr txBox="1"/>
          <p:nvPr>
            <p:ph idx="1" type="subTitle"/>
          </p:nvPr>
        </p:nvSpPr>
        <p:spPr>
          <a:xfrm>
            <a:off x="1879725" y="3787650"/>
            <a:ext cx="4300800" cy="440100"/>
          </a:xfrm>
          <a:prstGeom prst="rect">
            <a:avLst/>
          </a:prstGeom>
          <a:solidFill>
            <a:schemeClr val="dk2"/>
          </a:solidFill>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650"/>
              <a:buNone/>
              <a:defRPr sz="1650">
                <a:solidFill>
                  <a:schemeClr val="dk1"/>
                </a:solidFill>
              </a:defRPr>
            </a:lvl1pPr>
            <a:lvl2pPr lvl="1">
              <a:lnSpc>
                <a:spcPct val="100000"/>
              </a:lnSpc>
              <a:spcBef>
                <a:spcPts val="0"/>
              </a:spcBef>
              <a:spcAft>
                <a:spcPts val="0"/>
              </a:spcAft>
              <a:buClr>
                <a:schemeClr val="dk1"/>
              </a:buClr>
              <a:buSzPts val="1650"/>
              <a:buNone/>
              <a:defRPr sz="1650">
                <a:solidFill>
                  <a:schemeClr val="dk1"/>
                </a:solidFill>
              </a:defRPr>
            </a:lvl2pPr>
            <a:lvl3pPr lvl="2">
              <a:lnSpc>
                <a:spcPct val="100000"/>
              </a:lnSpc>
              <a:spcBef>
                <a:spcPts val="0"/>
              </a:spcBef>
              <a:spcAft>
                <a:spcPts val="0"/>
              </a:spcAft>
              <a:buClr>
                <a:schemeClr val="dk1"/>
              </a:buClr>
              <a:buSzPts val="1650"/>
              <a:buNone/>
              <a:defRPr sz="1650">
                <a:solidFill>
                  <a:schemeClr val="dk1"/>
                </a:solidFill>
              </a:defRPr>
            </a:lvl3pPr>
            <a:lvl4pPr lvl="3">
              <a:lnSpc>
                <a:spcPct val="100000"/>
              </a:lnSpc>
              <a:spcBef>
                <a:spcPts val="0"/>
              </a:spcBef>
              <a:spcAft>
                <a:spcPts val="0"/>
              </a:spcAft>
              <a:buClr>
                <a:schemeClr val="dk1"/>
              </a:buClr>
              <a:buSzPts val="1650"/>
              <a:buNone/>
              <a:defRPr sz="1650">
                <a:solidFill>
                  <a:schemeClr val="dk1"/>
                </a:solidFill>
              </a:defRPr>
            </a:lvl4pPr>
            <a:lvl5pPr lvl="4">
              <a:lnSpc>
                <a:spcPct val="100000"/>
              </a:lnSpc>
              <a:spcBef>
                <a:spcPts val="0"/>
              </a:spcBef>
              <a:spcAft>
                <a:spcPts val="0"/>
              </a:spcAft>
              <a:buClr>
                <a:schemeClr val="dk1"/>
              </a:buClr>
              <a:buSzPts val="1650"/>
              <a:buNone/>
              <a:defRPr sz="1650">
                <a:solidFill>
                  <a:schemeClr val="dk1"/>
                </a:solidFill>
              </a:defRPr>
            </a:lvl5pPr>
            <a:lvl6pPr lvl="5">
              <a:lnSpc>
                <a:spcPct val="100000"/>
              </a:lnSpc>
              <a:spcBef>
                <a:spcPts val="0"/>
              </a:spcBef>
              <a:spcAft>
                <a:spcPts val="0"/>
              </a:spcAft>
              <a:buClr>
                <a:schemeClr val="dk1"/>
              </a:buClr>
              <a:buSzPts val="1650"/>
              <a:buNone/>
              <a:defRPr sz="1650">
                <a:solidFill>
                  <a:schemeClr val="dk1"/>
                </a:solidFill>
              </a:defRPr>
            </a:lvl6pPr>
            <a:lvl7pPr lvl="6">
              <a:lnSpc>
                <a:spcPct val="100000"/>
              </a:lnSpc>
              <a:spcBef>
                <a:spcPts val="0"/>
              </a:spcBef>
              <a:spcAft>
                <a:spcPts val="0"/>
              </a:spcAft>
              <a:buClr>
                <a:schemeClr val="dk1"/>
              </a:buClr>
              <a:buSzPts val="1650"/>
              <a:buNone/>
              <a:defRPr sz="1650">
                <a:solidFill>
                  <a:schemeClr val="dk1"/>
                </a:solidFill>
              </a:defRPr>
            </a:lvl7pPr>
            <a:lvl8pPr lvl="7">
              <a:lnSpc>
                <a:spcPct val="100000"/>
              </a:lnSpc>
              <a:spcBef>
                <a:spcPts val="0"/>
              </a:spcBef>
              <a:spcAft>
                <a:spcPts val="0"/>
              </a:spcAft>
              <a:buClr>
                <a:schemeClr val="dk1"/>
              </a:buClr>
              <a:buSzPts val="1650"/>
              <a:buNone/>
              <a:defRPr sz="1650">
                <a:solidFill>
                  <a:schemeClr val="dk1"/>
                </a:solidFill>
              </a:defRPr>
            </a:lvl8pPr>
            <a:lvl9pPr lvl="8">
              <a:lnSpc>
                <a:spcPct val="100000"/>
              </a:lnSpc>
              <a:spcBef>
                <a:spcPts val="0"/>
              </a:spcBef>
              <a:spcAft>
                <a:spcPts val="0"/>
              </a:spcAft>
              <a:buClr>
                <a:schemeClr val="dk1"/>
              </a:buClr>
              <a:buSzPts val="1650"/>
              <a:buNone/>
              <a:defRPr sz="1650">
                <a:solidFill>
                  <a:schemeClr val="dk1"/>
                </a:solidFill>
              </a:defRPr>
            </a:lvl9pPr>
          </a:lstStyle>
          <a:p/>
        </p:txBody>
      </p:sp>
      <p:pic>
        <p:nvPicPr>
          <p:cNvPr id="12" name="Google Shape;12;p2"/>
          <p:cNvPicPr preferRelativeResize="0"/>
          <p:nvPr/>
        </p:nvPicPr>
        <p:blipFill>
          <a:blip r:embed="rId2">
            <a:alphaModFix/>
          </a:blip>
          <a:stretch>
            <a:fillRect/>
          </a:stretch>
        </p:blipFill>
        <p:spPr>
          <a:xfrm rot="10800000">
            <a:off x="7207295" y="2911600"/>
            <a:ext cx="3425009" cy="3012100"/>
          </a:xfrm>
          <a:prstGeom prst="rect">
            <a:avLst/>
          </a:prstGeom>
          <a:noFill/>
          <a:ln>
            <a:noFill/>
          </a:ln>
        </p:spPr>
      </p:pic>
      <p:pic>
        <p:nvPicPr>
          <p:cNvPr id="13" name="Google Shape;13;p2"/>
          <p:cNvPicPr preferRelativeResize="0"/>
          <p:nvPr/>
        </p:nvPicPr>
        <p:blipFill>
          <a:blip r:embed="rId3">
            <a:alphaModFix/>
          </a:blip>
          <a:stretch>
            <a:fillRect/>
          </a:stretch>
        </p:blipFill>
        <p:spPr>
          <a:xfrm>
            <a:off x="-2403700" y="-1186596"/>
            <a:ext cx="5354850" cy="29256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p11"/>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1"/>
          <p:cNvPicPr preferRelativeResize="0"/>
          <p:nvPr/>
        </p:nvPicPr>
        <p:blipFill>
          <a:blip r:embed="rId2">
            <a:alphaModFix/>
          </a:blip>
          <a:stretch>
            <a:fillRect/>
          </a:stretch>
        </p:blipFill>
        <p:spPr>
          <a:xfrm rot="290638">
            <a:off x="4142100" y="99480"/>
            <a:ext cx="5354849" cy="2925691"/>
          </a:xfrm>
          <a:prstGeom prst="rect">
            <a:avLst/>
          </a:prstGeom>
          <a:noFill/>
          <a:ln>
            <a:noFill/>
          </a:ln>
        </p:spPr>
      </p:pic>
      <p:pic>
        <p:nvPicPr>
          <p:cNvPr id="66" name="Google Shape;66;p11"/>
          <p:cNvPicPr preferRelativeResize="0"/>
          <p:nvPr/>
        </p:nvPicPr>
        <p:blipFill>
          <a:blip r:embed="rId3">
            <a:alphaModFix/>
          </a:blip>
          <a:stretch>
            <a:fillRect/>
          </a:stretch>
        </p:blipFill>
        <p:spPr>
          <a:xfrm rot="-4784160">
            <a:off x="-1321460" y="3295299"/>
            <a:ext cx="3148021" cy="3012100"/>
          </a:xfrm>
          <a:prstGeom prst="rect">
            <a:avLst/>
          </a:prstGeom>
          <a:noFill/>
          <a:ln>
            <a:noFill/>
          </a:ln>
        </p:spPr>
      </p:pic>
      <p:sp>
        <p:nvSpPr>
          <p:cNvPr id="67" name="Google Shape;67;p11"/>
          <p:cNvSpPr txBox="1"/>
          <p:nvPr>
            <p:ph hasCustomPrompt="1" type="title"/>
          </p:nvPr>
        </p:nvSpPr>
        <p:spPr>
          <a:xfrm>
            <a:off x="1750675" y="1686425"/>
            <a:ext cx="6058200" cy="1218900"/>
          </a:xfrm>
          <a:prstGeom prst="rect">
            <a:avLst/>
          </a:prstGeom>
        </p:spPr>
        <p:txBody>
          <a:bodyPr anchorCtr="0" anchor="t" bIns="91425" lIns="91425" spcFirstLastPara="1" rIns="91425" wrap="square" tIns="0">
            <a:noAutofit/>
          </a:bodyPr>
          <a:lstStyle>
            <a:lvl1pPr lvl="0" algn="l">
              <a:spcBef>
                <a:spcPts val="0"/>
              </a:spcBef>
              <a:spcAft>
                <a:spcPts val="0"/>
              </a:spcAft>
              <a:buSzPts val="8600"/>
              <a:buNone/>
              <a:defRPr sz="8600"/>
            </a:lvl1pPr>
            <a:lvl2pPr lvl="1" algn="l">
              <a:spcBef>
                <a:spcPts val="0"/>
              </a:spcBef>
              <a:spcAft>
                <a:spcPts val="0"/>
              </a:spcAft>
              <a:buSzPts val="8600"/>
              <a:buNone/>
              <a:defRPr sz="8600"/>
            </a:lvl2pPr>
            <a:lvl3pPr lvl="2" algn="l">
              <a:spcBef>
                <a:spcPts val="0"/>
              </a:spcBef>
              <a:spcAft>
                <a:spcPts val="0"/>
              </a:spcAft>
              <a:buSzPts val="8600"/>
              <a:buNone/>
              <a:defRPr sz="8600"/>
            </a:lvl3pPr>
            <a:lvl4pPr lvl="3" algn="l">
              <a:spcBef>
                <a:spcPts val="0"/>
              </a:spcBef>
              <a:spcAft>
                <a:spcPts val="0"/>
              </a:spcAft>
              <a:buSzPts val="8600"/>
              <a:buNone/>
              <a:defRPr sz="8600"/>
            </a:lvl4pPr>
            <a:lvl5pPr lvl="4" algn="l">
              <a:spcBef>
                <a:spcPts val="0"/>
              </a:spcBef>
              <a:spcAft>
                <a:spcPts val="0"/>
              </a:spcAft>
              <a:buSzPts val="8600"/>
              <a:buNone/>
              <a:defRPr sz="8600"/>
            </a:lvl5pPr>
            <a:lvl6pPr lvl="5" algn="l">
              <a:spcBef>
                <a:spcPts val="0"/>
              </a:spcBef>
              <a:spcAft>
                <a:spcPts val="0"/>
              </a:spcAft>
              <a:buSzPts val="8600"/>
              <a:buNone/>
              <a:defRPr sz="8600"/>
            </a:lvl6pPr>
            <a:lvl7pPr lvl="6" algn="l">
              <a:spcBef>
                <a:spcPts val="0"/>
              </a:spcBef>
              <a:spcAft>
                <a:spcPts val="0"/>
              </a:spcAft>
              <a:buSzPts val="8600"/>
              <a:buNone/>
              <a:defRPr sz="8600"/>
            </a:lvl7pPr>
            <a:lvl8pPr lvl="7" algn="l">
              <a:spcBef>
                <a:spcPts val="0"/>
              </a:spcBef>
              <a:spcAft>
                <a:spcPts val="0"/>
              </a:spcAft>
              <a:buSzPts val="8600"/>
              <a:buNone/>
              <a:defRPr sz="8600"/>
            </a:lvl8pPr>
            <a:lvl9pPr lvl="8" algn="l">
              <a:spcBef>
                <a:spcPts val="0"/>
              </a:spcBef>
              <a:spcAft>
                <a:spcPts val="0"/>
              </a:spcAft>
              <a:buSzPts val="8600"/>
              <a:buNone/>
              <a:defRPr sz="8600"/>
            </a:lvl9pPr>
          </a:lstStyle>
          <a:p>
            <a:r>
              <a:t>xx%</a:t>
            </a:r>
          </a:p>
        </p:txBody>
      </p:sp>
      <p:sp>
        <p:nvSpPr>
          <p:cNvPr id="68" name="Google Shape;68;p11"/>
          <p:cNvSpPr txBox="1"/>
          <p:nvPr>
            <p:ph idx="1" type="subTitle"/>
          </p:nvPr>
        </p:nvSpPr>
        <p:spPr>
          <a:xfrm>
            <a:off x="1845900" y="3195375"/>
            <a:ext cx="4583700" cy="440100"/>
          </a:xfrm>
          <a:prstGeom prst="rect">
            <a:avLst/>
          </a:prstGeom>
          <a:solidFill>
            <a:schemeClr val="dk2"/>
          </a:solidFill>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50"/>
              <a:buNone/>
              <a:defRPr sz="1650">
                <a:solidFill>
                  <a:schemeClr val="dk1"/>
                </a:solidFill>
              </a:defRPr>
            </a:lvl1pPr>
            <a:lvl2pPr lvl="1" rtl="0">
              <a:lnSpc>
                <a:spcPct val="100000"/>
              </a:lnSpc>
              <a:spcBef>
                <a:spcPts val="0"/>
              </a:spcBef>
              <a:spcAft>
                <a:spcPts val="0"/>
              </a:spcAft>
              <a:buClr>
                <a:schemeClr val="dk1"/>
              </a:buClr>
              <a:buSzPts val="1650"/>
              <a:buNone/>
              <a:defRPr sz="1650">
                <a:solidFill>
                  <a:schemeClr val="dk1"/>
                </a:solidFill>
              </a:defRPr>
            </a:lvl2pPr>
            <a:lvl3pPr lvl="2" rtl="0">
              <a:lnSpc>
                <a:spcPct val="100000"/>
              </a:lnSpc>
              <a:spcBef>
                <a:spcPts val="0"/>
              </a:spcBef>
              <a:spcAft>
                <a:spcPts val="0"/>
              </a:spcAft>
              <a:buClr>
                <a:schemeClr val="dk1"/>
              </a:buClr>
              <a:buSzPts val="1650"/>
              <a:buNone/>
              <a:defRPr sz="1650">
                <a:solidFill>
                  <a:schemeClr val="dk1"/>
                </a:solidFill>
              </a:defRPr>
            </a:lvl3pPr>
            <a:lvl4pPr lvl="3" rtl="0">
              <a:lnSpc>
                <a:spcPct val="100000"/>
              </a:lnSpc>
              <a:spcBef>
                <a:spcPts val="0"/>
              </a:spcBef>
              <a:spcAft>
                <a:spcPts val="0"/>
              </a:spcAft>
              <a:buClr>
                <a:schemeClr val="dk1"/>
              </a:buClr>
              <a:buSzPts val="1650"/>
              <a:buNone/>
              <a:defRPr sz="1650">
                <a:solidFill>
                  <a:schemeClr val="dk1"/>
                </a:solidFill>
              </a:defRPr>
            </a:lvl4pPr>
            <a:lvl5pPr lvl="4" rtl="0">
              <a:lnSpc>
                <a:spcPct val="100000"/>
              </a:lnSpc>
              <a:spcBef>
                <a:spcPts val="0"/>
              </a:spcBef>
              <a:spcAft>
                <a:spcPts val="0"/>
              </a:spcAft>
              <a:buClr>
                <a:schemeClr val="dk1"/>
              </a:buClr>
              <a:buSzPts val="1650"/>
              <a:buNone/>
              <a:defRPr sz="1650">
                <a:solidFill>
                  <a:schemeClr val="dk1"/>
                </a:solidFill>
              </a:defRPr>
            </a:lvl5pPr>
            <a:lvl6pPr lvl="5" rtl="0">
              <a:lnSpc>
                <a:spcPct val="100000"/>
              </a:lnSpc>
              <a:spcBef>
                <a:spcPts val="0"/>
              </a:spcBef>
              <a:spcAft>
                <a:spcPts val="0"/>
              </a:spcAft>
              <a:buClr>
                <a:schemeClr val="dk1"/>
              </a:buClr>
              <a:buSzPts val="1650"/>
              <a:buNone/>
              <a:defRPr sz="1650">
                <a:solidFill>
                  <a:schemeClr val="dk1"/>
                </a:solidFill>
              </a:defRPr>
            </a:lvl6pPr>
            <a:lvl7pPr lvl="6" rtl="0">
              <a:lnSpc>
                <a:spcPct val="100000"/>
              </a:lnSpc>
              <a:spcBef>
                <a:spcPts val="0"/>
              </a:spcBef>
              <a:spcAft>
                <a:spcPts val="0"/>
              </a:spcAft>
              <a:buClr>
                <a:schemeClr val="dk1"/>
              </a:buClr>
              <a:buSzPts val="1650"/>
              <a:buNone/>
              <a:defRPr sz="1650">
                <a:solidFill>
                  <a:schemeClr val="dk1"/>
                </a:solidFill>
              </a:defRPr>
            </a:lvl7pPr>
            <a:lvl8pPr lvl="7" rtl="0">
              <a:lnSpc>
                <a:spcPct val="100000"/>
              </a:lnSpc>
              <a:spcBef>
                <a:spcPts val="0"/>
              </a:spcBef>
              <a:spcAft>
                <a:spcPts val="0"/>
              </a:spcAft>
              <a:buClr>
                <a:schemeClr val="dk1"/>
              </a:buClr>
              <a:buSzPts val="1650"/>
              <a:buNone/>
              <a:defRPr sz="1650">
                <a:solidFill>
                  <a:schemeClr val="dk1"/>
                </a:solidFill>
              </a:defRPr>
            </a:lvl8pPr>
            <a:lvl9pPr lvl="8" rtl="0">
              <a:lnSpc>
                <a:spcPct val="100000"/>
              </a:lnSpc>
              <a:spcBef>
                <a:spcPts val="0"/>
              </a:spcBef>
              <a:spcAft>
                <a:spcPts val="0"/>
              </a:spcAft>
              <a:buClr>
                <a:schemeClr val="dk1"/>
              </a:buClr>
              <a:buSzPts val="1650"/>
              <a:buNone/>
              <a:defRPr sz="165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9"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70" name="Shape 70"/>
        <p:cNvGrpSpPr/>
        <p:nvPr/>
      </p:nvGrpSpPr>
      <p:grpSpPr>
        <a:xfrm>
          <a:off x="0" y="0"/>
          <a:ext cx="0" cy="0"/>
          <a:chOff x="0" y="0"/>
          <a:chExt cx="0" cy="0"/>
        </a:xfrm>
      </p:grpSpPr>
      <p:sp>
        <p:nvSpPr>
          <p:cNvPr id="71" name="Google Shape;71;p13"/>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 name="Google Shape;73;p13"/>
          <p:cNvSpPr txBox="1"/>
          <p:nvPr>
            <p:ph idx="1" type="subTitle"/>
          </p:nvPr>
        </p:nvSpPr>
        <p:spPr>
          <a:xfrm>
            <a:off x="1931425" y="1680525"/>
            <a:ext cx="2287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74" name="Google Shape;74;p13"/>
          <p:cNvSpPr txBox="1"/>
          <p:nvPr>
            <p:ph idx="2" type="subTitle"/>
          </p:nvPr>
        </p:nvSpPr>
        <p:spPr>
          <a:xfrm>
            <a:off x="1931425" y="2176530"/>
            <a:ext cx="2287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 name="Google Shape;75;p13"/>
          <p:cNvSpPr txBox="1"/>
          <p:nvPr>
            <p:ph hasCustomPrompt="1" idx="3" type="title"/>
          </p:nvPr>
        </p:nvSpPr>
        <p:spPr>
          <a:xfrm>
            <a:off x="856800" y="1888002"/>
            <a:ext cx="918600" cy="603900"/>
          </a:xfrm>
          <a:prstGeom prst="rect">
            <a:avLst/>
          </a:prstGeom>
        </p:spPr>
        <p:txBody>
          <a:bodyPr anchorCtr="0" anchor="t" bIns="91425" lIns="91425" spcFirstLastPara="1" rIns="91425" wrap="square" tIns="0">
            <a:noAutofit/>
          </a:bodyPr>
          <a:lstStyle>
            <a:lvl1pPr lvl="0" rtl="0" algn="ctr">
              <a:spcBef>
                <a:spcPts val="0"/>
              </a:spcBef>
              <a:spcAft>
                <a:spcPts val="0"/>
              </a:spcAft>
              <a:buSzPts val="3100"/>
              <a:buNone/>
              <a:defRPr sz="3100"/>
            </a:lvl1pPr>
            <a:lvl2pPr lvl="1" rtl="0" algn="ctr">
              <a:spcBef>
                <a:spcPts val="0"/>
              </a:spcBef>
              <a:spcAft>
                <a:spcPts val="0"/>
              </a:spcAft>
              <a:buSzPts val="3100"/>
              <a:buNone/>
              <a:defRPr sz="3100"/>
            </a:lvl2pPr>
            <a:lvl3pPr lvl="2" rtl="0" algn="ctr">
              <a:spcBef>
                <a:spcPts val="0"/>
              </a:spcBef>
              <a:spcAft>
                <a:spcPts val="0"/>
              </a:spcAft>
              <a:buSzPts val="3100"/>
              <a:buNone/>
              <a:defRPr sz="3100"/>
            </a:lvl3pPr>
            <a:lvl4pPr lvl="3" rtl="0" algn="ctr">
              <a:spcBef>
                <a:spcPts val="0"/>
              </a:spcBef>
              <a:spcAft>
                <a:spcPts val="0"/>
              </a:spcAft>
              <a:buSzPts val="3100"/>
              <a:buNone/>
              <a:defRPr sz="3100"/>
            </a:lvl4pPr>
            <a:lvl5pPr lvl="4" rtl="0" algn="ctr">
              <a:spcBef>
                <a:spcPts val="0"/>
              </a:spcBef>
              <a:spcAft>
                <a:spcPts val="0"/>
              </a:spcAft>
              <a:buSzPts val="3100"/>
              <a:buNone/>
              <a:defRPr sz="3100"/>
            </a:lvl5pPr>
            <a:lvl6pPr lvl="5" rtl="0" algn="ctr">
              <a:spcBef>
                <a:spcPts val="0"/>
              </a:spcBef>
              <a:spcAft>
                <a:spcPts val="0"/>
              </a:spcAft>
              <a:buSzPts val="3100"/>
              <a:buNone/>
              <a:defRPr sz="3100"/>
            </a:lvl6pPr>
            <a:lvl7pPr lvl="6" rtl="0" algn="ctr">
              <a:spcBef>
                <a:spcPts val="0"/>
              </a:spcBef>
              <a:spcAft>
                <a:spcPts val="0"/>
              </a:spcAft>
              <a:buSzPts val="3100"/>
              <a:buNone/>
              <a:defRPr sz="3100"/>
            </a:lvl7pPr>
            <a:lvl8pPr lvl="7" rtl="0" algn="ctr">
              <a:spcBef>
                <a:spcPts val="0"/>
              </a:spcBef>
              <a:spcAft>
                <a:spcPts val="0"/>
              </a:spcAft>
              <a:buSzPts val="3100"/>
              <a:buNone/>
              <a:defRPr sz="3100"/>
            </a:lvl8pPr>
            <a:lvl9pPr lvl="8" rtl="0" algn="ctr">
              <a:spcBef>
                <a:spcPts val="0"/>
              </a:spcBef>
              <a:spcAft>
                <a:spcPts val="0"/>
              </a:spcAft>
              <a:buSzPts val="3100"/>
              <a:buNone/>
              <a:defRPr sz="3100"/>
            </a:lvl9pPr>
          </a:lstStyle>
          <a:p>
            <a:r>
              <a:t>xx%</a:t>
            </a:r>
          </a:p>
        </p:txBody>
      </p:sp>
      <p:sp>
        <p:nvSpPr>
          <p:cNvPr id="76" name="Google Shape;76;p13"/>
          <p:cNvSpPr txBox="1"/>
          <p:nvPr>
            <p:ph idx="4" type="subTitle"/>
          </p:nvPr>
        </p:nvSpPr>
        <p:spPr>
          <a:xfrm>
            <a:off x="1931425" y="3183400"/>
            <a:ext cx="2287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77" name="Google Shape;77;p13"/>
          <p:cNvSpPr txBox="1"/>
          <p:nvPr>
            <p:ph idx="5" type="subTitle"/>
          </p:nvPr>
        </p:nvSpPr>
        <p:spPr>
          <a:xfrm>
            <a:off x="1931425" y="3679405"/>
            <a:ext cx="2287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 name="Google Shape;78;p13"/>
          <p:cNvSpPr txBox="1"/>
          <p:nvPr>
            <p:ph hasCustomPrompt="1" idx="6" type="title"/>
          </p:nvPr>
        </p:nvSpPr>
        <p:spPr>
          <a:xfrm>
            <a:off x="856800" y="3390877"/>
            <a:ext cx="918600" cy="603900"/>
          </a:xfrm>
          <a:prstGeom prst="rect">
            <a:avLst/>
          </a:prstGeom>
        </p:spPr>
        <p:txBody>
          <a:bodyPr anchorCtr="0" anchor="t" bIns="91425" lIns="91425" spcFirstLastPara="1" rIns="91425" wrap="square" tIns="0">
            <a:noAutofit/>
          </a:bodyPr>
          <a:lstStyle>
            <a:lvl1pPr lvl="0" rtl="0" algn="ctr">
              <a:spcBef>
                <a:spcPts val="0"/>
              </a:spcBef>
              <a:spcAft>
                <a:spcPts val="0"/>
              </a:spcAft>
              <a:buSzPts val="3100"/>
              <a:buNone/>
              <a:defRPr sz="3100"/>
            </a:lvl1pPr>
            <a:lvl2pPr lvl="1" rtl="0" algn="ctr">
              <a:spcBef>
                <a:spcPts val="0"/>
              </a:spcBef>
              <a:spcAft>
                <a:spcPts val="0"/>
              </a:spcAft>
              <a:buSzPts val="3100"/>
              <a:buNone/>
              <a:defRPr sz="3100"/>
            </a:lvl2pPr>
            <a:lvl3pPr lvl="2" rtl="0" algn="ctr">
              <a:spcBef>
                <a:spcPts val="0"/>
              </a:spcBef>
              <a:spcAft>
                <a:spcPts val="0"/>
              </a:spcAft>
              <a:buSzPts val="3100"/>
              <a:buNone/>
              <a:defRPr sz="3100"/>
            </a:lvl3pPr>
            <a:lvl4pPr lvl="3" rtl="0" algn="ctr">
              <a:spcBef>
                <a:spcPts val="0"/>
              </a:spcBef>
              <a:spcAft>
                <a:spcPts val="0"/>
              </a:spcAft>
              <a:buSzPts val="3100"/>
              <a:buNone/>
              <a:defRPr sz="3100"/>
            </a:lvl4pPr>
            <a:lvl5pPr lvl="4" rtl="0" algn="ctr">
              <a:spcBef>
                <a:spcPts val="0"/>
              </a:spcBef>
              <a:spcAft>
                <a:spcPts val="0"/>
              </a:spcAft>
              <a:buSzPts val="3100"/>
              <a:buNone/>
              <a:defRPr sz="3100"/>
            </a:lvl5pPr>
            <a:lvl6pPr lvl="5" rtl="0" algn="ctr">
              <a:spcBef>
                <a:spcPts val="0"/>
              </a:spcBef>
              <a:spcAft>
                <a:spcPts val="0"/>
              </a:spcAft>
              <a:buSzPts val="3100"/>
              <a:buNone/>
              <a:defRPr sz="3100"/>
            </a:lvl6pPr>
            <a:lvl7pPr lvl="6" rtl="0" algn="ctr">
              <a:spcBef>
                <a:spcPts val="0"/>
              </a:spcBef>
              <a:spcAft>
                <a:spcPts val="0"/>
              </a:spcAft>
              <a:buSzPts val="3100"/>
              <a:buNone/>
              <a:defRPr sz="3100"/>
            </a:lvl7pPr>
            <a:lvl8pPr lvl="7" rtl="0" algn="ctr">
              <a:spcBef>
                <a:spcPts val="0"/>
              </a:spcBef>
              <a:spcAft>
                <a:spcPts val="0"/>
              </a:spcAft>
              <a:buSzPts val="3100"/>
              <a:buNone/>
              <a:defRPr sz="3100"/>
            </a:lvl8pPr>
            <a:lvl9pPr lvl="8" rtl="0" algn="ctr">
              <a:spcBef>
                <a:spcPts val="0"/>
              </a:spcBef>
              <a:spcAft>
                <a:spcPts val="0"/>
              </a:spcAft>
              <a:buSzPts val="3100"/>
              <a:buNone/>
              <a:defRPr sz="3100"/>
            </a:lvl9pPr>
          </a:lstStyle>
          <a:p>
            <a:r>
              <a:t>xx%</a:t>
            </a:r>
          </a:p>
        </p:txBody>
      </p:sp>
      <p:sp>
        <p:nvSpPr>
          <p:cNvPr id="79" name="Google Shape;79;p13"/>
          <p:cNvSpPr txBox="1"/>
          <p:nvPr>
            <p:ph idx="7" type="subTitle"/>
          </p:nvPr>
        </p:nvSpPr>
        <p:spPr>
          <a:xfrm>
            <a:off x="6080400" y="1680525"/>
            <a:ext cx="2287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80" name="Google Shape;80;p13"/>
          <p:cNvSpPr txBox="1"/>
          <p:nvPr>
            <p:ph idx="8" type="subTitle"/>
          </p:nvPr>
        </p:nvSpPr>
        <p:spPr>
          <a:xfrm>
            <a:off x="6080400" y="2176530"/>
            <a:ext cx="2287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1" name="Google Shape;81;p13"/>
          <p:cNvSpPr txBox="1"/>
          <p:nvPr>
            <p:ph hasCustomPrompt="1" idx="9" type="title"/>
          </p:nvPr>
        </p:nvSpPr>
        <p:spPr>
          <a:xfrm>
            <a:off x="5005775" y="1888002"/>
            <a:ext cx="918600" cy="603900"/>
          </a:xfrm>
          <a:prstGeom prst="rect">
            <a:avLst/>
          </a:prstGeom>
        </p:spPr>
        <p:txBody>
          <a:bodyPr anchorCtr="0" anchor="t" bIns="91425" lIns="91425" spcFirstLastPara="1" rIns="91425" wrap="square" tIns="0">
            <a:noAutofit/>
          </a:bodyPr>
          <a:lstStyle>
            <a:lvl1pPr lvl="0" rtl="0" algn="ctr">
              <a:spcBef>
                <a:spcPts val="0"/>
              </a:spcBef>
              <a:spcAft>
                <a:spcPts val="0"/>
              </a:spcAft>
              <a:buSzPts val="3100"/>
              <a:buNone/>
              <a:defRPr sz="3100"/>
            </a:lvl1pPr>
            <a:lvl2pPr lvl="1" rtl="0" algn="ctr">
              <a:spcBef>
                <a:spcPts val="0"/>
              </a:spcBef>
              <a:spcAft>
                <a:spcPts val="0"/>
              </a:spcAft>
              <a:buSzPts val="3100"/>
              <a:buNone/>
              <a:defRPr sz="3100"/>
            </a:lvl2pPr>
            <a:lvl3pPr lvl="2" rtl="0" algn="ctr">
              <a:spcBef>
                <a:spcPts val="0"/>
              </a:spcBef>
              <a:spcAft>
                <a:spcPts val="0"/>
              </a:spcAft>
              <a:buSzPts val="3100"/>
              <a:buNone/>
              <a:defRPr sz="3100"/>
            </a:lvl3pPr>
            <a:lvl4pPr lvl="3" rtl="0" algn="ctr">
              <a:spcBef>
                <a:spcPts val="0"/>
              </a:spcBef>
              <a:spcAft>
                <a:spcPts val="0"/>
              </a:spcAft>
              <a:buSzPts val="3100"/>
              <a:buNone/>
              <a:defRPr sz="3100"/>
            </a:lvl4pPr>
            <a:lvl5pPr lvl="4" rtl="0" algn="ctr">
              <a:spcBef>
                <a:spcPts val="0"/>
              </a:spcBef>
              <a:spcAft>
                <a:spcPts val="0"/>
              </a:spcAft>
              <a:buSzPts val="3100"/>
              <a:buNone/>
              <a:defRPr sz="3100"/>
            </a:lvl5pPr>
            <a:lvl6pPr lvl="5" rtl="0" algn="ctr">
              <a:spcBef>
                <a:spcPts val="0"/>
              </a:spcBef>
              <a:spcAft>
                <a:spcPts val="0"/>
              </a:spcAft>
              <a:buSzPts val="3100"/>
              <a:buNone/>
              <a:defRPr sz="3100"/>
            </a:lvl6pPr>
            <a:lvl7pPr lvl="6" rtl="0" algn="ctr">
              <a:spcBef>
                <a:spcPts val="0"/>
              </a:spcBef>
              <a:spcAft>
                <a:spcPts val="0"/>
              </a:spcAft>
              <a:buSzPts val="3100"/>
              <a:buNone/>
              <a:defRPr sz="3100"/>
            </a:lvl7pPr>
            <a:lvl8pPr lvl="7" rtl="0" algn="ctr">
              <a:spcBef>
                <a:spcPts val="0"/>
              </a:spcBef>
              <a:spcAft>
                <a:spcPts val="0"/>
              </a:spcAft>
              <a:buSzPts val="3100"/>
              <a:buNone/>
              <a:defRPr sz="3100"/>
            </a:lvl8pPr>
            <a:lvl9pPr lvl="8" rtl="0" algn="ctr">
              <a:spcBef>
                <a:spcPts val="0"/>
              </a:spcBef>
              <a:spcAft>
                <a:spcPts val="0"/>
              </a:spcAft>
              <a:buSzPts val="3100"/>
              <a:buNone/>
              <a:defRPr sz="3100"/>
            </a:lvl9pPr>
          </a:lstStyle>
          <a:p>
            <a:r>
              <a:t>xx%</a:t>
            </a:r>
          </a:p>
        </p:txBody>
      </p:sp>
      <p:sp>
        <p:nvSpPr>
          <p:cNvPr id="82" name="Google Shape;82;p13"/>
          <p:cNvSpPr txBox="1"/>
          <p:nvPr>
            <p:ph idx="13" type="subTitle"/>
          </p:nvPr>
        </p:nvSpPr>
        <p:spPr>
          <a:xfrm>
            <a:off x="6080400" y="3183400"/>
            <a:ext cx="2287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83" name="Google Shape;83;p13"/>
          <p:cNvSpPr txBox="1"/>
          <p:nvPr>
            <p:ph idx="14" type="subTitle"/>
          </p:nvPr>
        </p:nvSpPr>
        <p:spPr>
          <a:xfrm>
            <a:off x="6080400" y="3679405"/>
            <a:ext cx="2287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4" name="Google Shape;84;p13"/>
          <p:cNvSpPr txBox="1"/>
          <p:nvPr>
            <p:ph hasCustomPrompt="1" idx="15" type="title"/>
          </p:nvPr>
        </p:nvSpPr>
        <p:spPr>
          <a:xfrm>
            <a:off x="5005775" y="3390877"/>
            <a:ext cx="918600" cy="603900"/>
          </a:xfrm>
          <a:prstGeom prst="rect">
            <a:avLst/>
          </a:prstGeom>
        </p:spPr>
        <p:txBody>
          <a:bodyPr anchorCtr="0" anchor="t" bIns="91425" lIns="91425" spcFirstLastPara="1" rIns="91425" wrap="square" tIns="0">
            <a:noAutofit/>
          </a:bodyPr>
          <a:lstStyle>
            <a:lvl1pPr lvl="0" rtl="0" algn="ctr">
              <a:spcBef>
                <a:spcPts val="0"/>
              </a:spcBef>
              <a:spcAft>
                <a:spcPts val="0"/>
              </a:spcAft>
              <a:buSzPts val="3100"/>
              <a:buNone/>
              <a:defRPr sz="3100"/>
            </a:lvl1pPr>
            <a:lvl2pPr lvl="1" rtl="0" algn="ctr">
              <a:spcBef>
                <a:spcPts val="0"/>
              </a:spcBef>
              <a:spcAft>
                <a:spcPts val="0"/>
              </a:spcAft>
              <a:buSzPts val="3100"/>
              <a:buNone/>
              <a:defRPr sz="3100"/>
            </a:lvl2pPr>
            <a:lvl3pPr lvl="2" rtl="0" algn="ctr">
              <a:spcBef>
                <a:spcPts val="0"/>
              </a:spcBef>
              <a:spcAft>
                <a:spcPts val="0"/>
              </a:spcAft>
              <a:buSzPts val="3100"/>
              <a:buNone/>
              <a:defRPr sz="3100"/>
            </a:lvl3pPr>
            <a:lvl4pPr lvl="3" rtl="0" algn="ctr">
              <a:spcBef>
                <a:spcPts val="0"/>
              </a:spcBef>
              <a:spcAft>
                <a:spcPts val="0"/>
              </a:spcAft>
              <a:buSzPts val="3100"/>
              <a:buNone/>
              <a:defRPr sz="3100"/>
            </a:lvl4pPr>
            <a:lvl5pPr lvl="4" rtl="0" algn="ctr">
              <a:spcBef>
                <a:spcPts val="0"/>
              </a:spcBef>
              <a:spcAft>
                <a:spcPts val="0"/>
              </a:spcAft>
              <a:buSzPts val="3100"/>
              <a:buNone/>
              <a:defRPr sz="3100"/>
            </a:lvl5pPr>
            <a:lvl6pPr lvl="5" rtl="0" algn="ctr">
              <a:spcBef>
                <a:spcPts val="0"/>
              </a:spcBef>
              <a:spcAft>
                <a:spcPts val="0"/>
              </a:spcAft>
              <a:buSzPts val="3100"/>
              <a:buNone/>
              <a:defRPr sz="3100"/>
            </a:lvl6pPr>
            <a:lvl7pPr lvl="6" rtl="0" algn="ctr">
              <a:spcBef>
                <a:spcPts val="0"/>
              </a:spcBef>
              <a:spcAft>
                <a:spcPts val="0"/>
              </a:spcAft>
              <a:buSzPts val="3100"/>
              <a:buNone/>
              <a:defRPr sz="3100"/>
            </a:lvl7pPr>
            <a:lvl8pPr lvl="7" rtl="0" algn="ctr">
              <a:spcBef>
                <a:spcPts val="0"/>
              </a:spcBef>
              <a:spcAft>
                <a:spcPts val="0"/>
              </a:spcAft>
              <a:buSzPts val="3100"/>
              <a:buNone/>
              <a:defRPr sz="3100"/>
            </a:lvl8pPr>
            <a:lvl9pPr lvl="8" rtl="0" algn="ctr">
              <a:spcBef>
                <a:spcPts val="0"/>
              </a:spcBef>
              <a:spcAft>
                <a:spcPts val="0"/>
              </a:spcAft>
              <a:buSzPts val="3100"/>
              <a:buNone/>
              <a:defRPr sz="3100"/>
            </a:lvl9pPr>
          </a:lstStyle>
          <a:p>
            <a:r>
              <a:t>xx%</a:t>
            </a:r>
          </a:p>
        </p:txBody>
      </p:sp>
      <p:pic>
        <p:nvPicPr>
          <p:cNvPr id="85" name="Google Shape;85;p13"/>
          <p:cNvPicPr preferRelativeResize="0"/>
          <p:nvPr/>
        </p:nvPicPr>
        <p:blipFill>
          <a:blip r:embed="rId2">
            <a:alphaModFix/>
          </a:blip>
          <a:stretch>
            <a:fillRect/>
          </a:stretch>
        </p:blipFill>
        <p:spPr>
          <a:xfrm flipH="1">
            <a:off x="-1189172" y="3642575"/>
            <a:ext cx="3148021" cy="3012100"/>
          </a:xfrm>
          <a:prstGeom prst="rect">
            <a:avLst/>
          </a:prstGeom>
          <a:noFill/>
          <a:ln>
            <a:noFill/>
          </a:ln>
        </p:spPr>
      </p:pic>
      <p:pic>
        <p:nvPicPr>
          <p:cNvPr id="86" name="Google Shape;86;p13"/>
          <p:cNvPicPr preferRelativeResize="0"/>
          <p:nvPr/>
        </p:nvPicPr>
        <p:blipFill>
          <a:blip r:embed="rId3">
            <a:alphaModFix/>
          </a:blip>
          <a:stretch>
            <a:fillRect/>
          </a:stretch>
        </p:blipFill>
        <p:spPr>
          <a:xfrm rot="4578269">
            <a:off x="5606050" y="-2345097"/>
            <a:ext cx="5354846" cy="292569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87" name="Shape 87"/>
        <p:cNvGrpSpPr/>
        <p:nvPr/>
      </p:nvGrpSpPr>
      <p:grpSpPr>
        <a:xfrm>
          <a:off x="0" y="0"/>
          <a:ext cx="0" cy="0"/>
          <a:chOff x="0" y="0"/>
          <a:chExt cx="0" cy="0"/>
        </a:xfrm>
      </p:grpSpPr>
      <p:sp>
        <p:nvSpPr>
          <p:cNvPr id="88" name="Google Shape;88;p14"/>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ph type="title"/>
          </p:nvPr>
        </p:nvSpPr>
        <p:spPr>
          <a:xfrm>
            <a:off x="1045950" y="3724775"/>
            <a:ext cx="7052100" cy="313800"/>
          </a:xfrm>
          <a:prstGeom prst="rect">
            <a:avLst/>
          </a:prstGeom>
        </p:spPr>
        <p:txBody>
          <a:bodyPr anchorCtr="0" anchor="t" bIns="91425" lIns="91425" spcFirstLastPara="1" rIns="91425" wrap="square" tIns="0">
            <a:noAutofit/>
          </a:bodyPr>
          <a:lstStyle>
            <a:lvl1pPr lvl="0">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p:txBody>
      </p:sp>
      <p:sp>
        <p:nvSpPr>
          <p:cNvPr id="90" name="Google Shape;90;p14"/>
          <p:cNvSpPr txBox="1"/>
          <p:nvPr>
            <p:ph idx="1" type="subTitle"/>
          </p:nvPr>
        </p:nvSpPr>
        <p:spPr>
          <a:xfrm>
            <a:off x="1045950" y="2088150"/>
            <a:ext cx="7052100" cy="15087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3100"/>
              <a:buNone/>
              <a:defRPr sz="3000"/>
            </a:lvl1pPr>
            <a:lvl2pPr lvl="1" rtl="0" algn="ctr">
              <a:lnSpc>
                <a:spcPct val="100000"/>
              </a:lnSpc>
              <a:spcBef>
                <a:spcPts val="0"/>
              </a:spcBef>
              <a:spcAft>
                <a:spcPts val="0"/>
              </a:spcAft>
              <a:buSzPts val="3100"/>
              <a:buNone/>
              <a:defRPr sz="3100"/>
            </a:lvl2pPr>
            <a:lvl3pPr lvl="2" rtl="0" algn="ctr">
              <a:lnSpc>
                <a:spcPct val="100000"/>
              </a:lnSpc>
              <a:spcBef>
                <a:spcPts val="0"/>
              </a:spcBef>
              <a:spcAft>
                <a:spcPts val="0"/>
              </a:spcAft>
              <a:buSzPts val="3100"/>
              <a:buNone/>
              <a:defRPr sz="3100"/>
            </a:lvl3pPr>
            <a:lvl4pPr lvl="3" rtl="0" algn="ctr">
              <a:lnSpc>
                <a:spcPct val="100000"/>
              </a:lnSpc>
              <a:spcBef>
                <a:spcPts val="0"/>
              </a:spcBef>
              <a:spcAft>
                <a:spcPts val="0"/>
              </a:spcAft>
              <a:buSzPts val="3100"/>
              <a:buNone/>
              <a:defRPr sz="3100"/>
            </a:lvl4pPr>
            <a:lvl5pPr lvl="4" rtl="0" algn="ctr">
              <a:lnSpc>
                <a:spcPct val="100000"/>
              </a:lnSpc>
              <a:spcBef>
                <a:spcPts val="0"/>
              </a:spcBef>
              <a:spcAft>
                <a:spcPts val="0"/>
              </a:spcAft>
              <a:buSzPts val="3100"/>
              <a:buNone/>
              <a:defRPr sz="3100"/>
            </a:lvl5pPr>
            <a:lvl6pPr lvl="5" rtl="0" algn="ctr">
              <a:lnSpc>
                <a:spcPct val="100000"/>
              </a:lnSpc>
              <a:spcBef>
                <a:spcPts val="0"/>
              </a:spcBef>
              <a:spcAft>
                <a:spcPts val="0"/>
              </a:spcAft>
              <a:buSzPts val="3100"/>
              <a:buNone/>
              <a:defRPr sz="3100"/>
            </a:lvl6pPr>
            <a:lvl7pPr lvl="6" rtl="0" algn="ctr">
              <a:lnSpc>
                <a:spcPct val="100000"/>
              </a:lnSpc>
              <a:spcBef>
                <a:spcPts val="0"/>
              </a:spcBef>
              <a:spcAft>
                <a:spcPts val="0"/>
              </a:spcAft>
              <a:buSzPts val="3100"/>
              <a:buNone/>
              <a:defRPr sz="3100"/>
            </a:lvl7pPr>
            <a:lvl8pPr lvl="7" rtl="0" algn="ctr">
              <a:lnSpc>
                <a:spcPct val="100000"/>
              </a:lnSpc>
              <a:spcBef>
                <a:spcPts val="0"/>
              </a:spcBef>
              <a:spcAft>
                <a:spcPts val="0"/>
              </a:spcAft>
              <a:buSzPts val="3100"/>
              <a:buNone/>
              <a:defRPr sz="3100"/>
            </a:lvl8pPr>
            <a:lvl9pPr lvl="8" rtl="0" algn="ctr">
              <a:lnSpc>
                <a:spcPct val="100000"/>
              </a:lnSpc>
              <a:spcBef>
                <a:spcPts val="0"/>
              </a:spcBef>
              <a:spcAft>
                <a:spcPts val="0"/>
              </a:spcAft>
              <a:buSzPts val="3100"/>
              <a:buNone/>
              <a:defRPr sz="3100"/>
            </a:lvl9pPr>
          </a:lstStyle>
          <a:p/>
        </p:txBody>
      </p:sp>
      <p:pic>
        <p:nvPicPr>
          <p:cNvPr id="91" name="Google Shape;91;p14"/>
          <p:cNvPicPr preferRelativeResize="0"/>
          <p:nvPr/>
        </p:nvPicPr>
        <p:blipFill>
          <a:blip r:embed="rId2">
            <a:alphaModFix/>
          </a:blip>
          <a:stretch>
            <a:fillRect/>
          </a:stretch>
        </p:blipFill>
        <p:spPr>
          <a:xfrm rot="336401">
            <a:off x="6545240" y="3231300"/>
            <a:ext cx="3148021" cy="3012100"/>
          </a:xfrm>
          <a:prstGeom prst="rect">
            <a:avLst/>
          </a:prstGeom>
          <a:noFill/>
          <a:ln>
            <a:noFill/>
          </a:ln>
        </p:spPr>
      </p:pic>
      <p:pic>
        <p:nvPicPr>
          <p:cNvPr id="92" name="Google Shape;92;p14"/>
          <p:cNvPicPr preferRelativeResize="0"/>
          <p:nvPr/>
        </p:nvPicPr>
        <p:blipFill>
          <a:blip r:embed="rId3">
            <a:alphaModFix/>
          </a:blip>
          <a:stretch>
            <a:fillRect/>
          </a:stretch>
        </p:blipFill>
        <p:spPr>
          <a:xfrm rot="2145120">
            <a:off x="-2488000" y="-1129671"/>
            <a:ext cx="5354851" cy="29256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_1">
    <p:spTree>
      <p:nvGrpSpPr>
        <p:cNvPr id="93" name="Shape 93"/>
        <p:cNvGrpSpPr/>
        <p:nvPr/>
      </p:nvGrpSpPr>
      <p:grpSpPr>
        <a:xfrm>
          <a:off x="0" y="0"/>
          <a:ext cx="0" cy="0"/>
          <a:chOff x="0" y="0"/>
          <a:chExt cx="0" cy="0"/>
        </a:xfrm>
      </p:grpSpPr>
      <p:sp>
        <p:nvSpPr>
          <p:cNvPr id="94" name="Google Shape;94;p15"/>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txBox="1"/>
          <p:nvPr>
            <p:ph type="title"/>
          </p:nvPr>
        </p:nvSpPr>
        <p:spPr>
          <a:xfrm>
            <a:off x="2987025" y="1943100"/>
            <a:ext cx="4422000" cy="844500"/>
          </a:xfrm>
          <a:prstGeom prst="rect">
            <a:avLst/>
          </a:prstGeom>
        </p:spPr>
        <p:txBody>
          <a:bodyPr anchorCtr="0" anchor="t" bIns="91425" lIns="91425" spcFirstLastPara="1" rIns="91425" wrap="square" tIns="0">
            <a:noAutofit/>
          </a:bodyPr>
          <a:lstStyle>
            <a:lvl1pPr lvl="0" rtl="0" algn="l">
              <a:spcBef>
                <a:spcPts val="0"/>
              </a:spcBef>
              <a:spcAft>
                <a:spcPts val="0"/>
              </a:spcAft>
              <a:buSzPts val="6000"/>
              <a:buNone/>
              <a:defRPr sz="6000"/>
            </a:lvl1pPr>
            <a:lvl2pPr lvl="1" rtl="0" algn="l">
              <a:spcBef>
                <a:spcPts val="0"/>
              </a:spcBef>
              <a:spcAft>
                <a:spcPts val="0"/>
              </a:spcAft>
              <a:buSzPts val="6000"/>
              <a:buNone/>
              <a:defRPr sz="6000"/>
            </a:lvl2pPr>
            <a:lvl3pPr lvl="2" rtl="0" algn="l">
              <a:spcBef>
                <a:spcPts val="0"/>
              </a:spcBef>
              <a:spcAft>
                <a:spcPts val="0"/>
              </a:spcAft>
              <a:buSzPts val="6000"/>
              <a:buNone/>
              <a:defRPr sz="6000"/>
            </a:lvl3pPr>
            <a:lvl4pPr lvl="3" rtl="0" algn="l">
              <a:spcBef>
                <a:spcPts val="0"/>
              </a:spcBef>
              <a:spcAft>
                <a:spcPts val="0"/>
              </a:spcAft>
              <a:buSzPts val="6000"/>
              <a:buNone/>
              <a:defRPr sz="6000"/>
            </a:lvl4pPr>
            <a:lvl5pPr lvl="4" rtl="0" algn="l">
              <a:spcBef>
                <a:spcPts val="0"/>
              </a:spcBef>
              <a:spcAft>
                <a:spcPts val="0"/>
              </a:spcAft>
              <a:buSzPts val="6000"/>
              <a:buNone/>
              <a:defRPr sz="6000"/>
            </a:lvl5pPr>
            <a:lvl6pPr lvl="5" rtl="0" algn="l">
              <a:spcBef>
                <a:spcPts val="0"/>
              </a:spcBef>
              <a:spcAft>
                <a:spcPts val="0"/>
              </a:spcAft>
              <a:buSzPts val="6000"/>
              <a:buNone/>
              <a:defRPr sz="6000"/>
            </a:lvl6pPr>
            <a:lvl7pPr lvl="6" rtl="0" algn="l">
              <a:spcBef>
                <a:spcPts val="0"/>
              </a:spcBef>
              <a:spcAft>
                <a:spcPts val="0"/>
              </a:spcAft>
              <a:buSzPts val="6000"/>
              <a:buNone/>
              <a:defRPr sz="6000"/>
            </a:lvl7pPr>
            <a:lvl8pPr lvl="7" rtl="0" algn="l">
              <a:spcBef>
                <a:spcPts val="0"/>
              </a:spcBef>
              <a:spcAft>
                <a:spcPts val="0"/>
              </a:spcAft>
              <a:buSzPts val="6000"/>
              <a:buNone/>
              <a:defRPr sz="6000"/>
            </a:lvl8pPr>
            <a:lvl9pPr lvl="8" rtl="0" algn="l">
              <a:spcBef>
                <a:spcPts val="0"/>
              </a:spcBef>
              <a:spcAft>
                <a:spcPts val="0"/>
              </a:spcAft>
              <a:buSzPts val="6000"/>
              <a:buNone/>
              <a:defRPr sz="6000"/>
            </a:lvl9pPr>
          </a:lstStyle>
          <a:p/>
        </p:txBody>
      </p:sp>
      <p:sp>
        <p:nvSpPr>
          <p:cNvPr id="96" name="Google Shape;96;p15"/>
          <p:cNvSpPr txBox="1"/>
          <p:nvPr>
            <p:ph idx="1" type="subTitle"/>
          </p:nvPr>
        </p:nvSpPr>
        <p:spPr>
          <a:xfrm>
            <a:off x="3094438" y="2850613"/>
            <a:ext cx="4314600" cy="349800"/>
          </a:xfrm>
          <a:prstGeom prst="rect">
            <a:avLst/>
          </a:prstGeom>
          <a:solidFill>
            <a:schemeClr val="dk2"/>
          </a:solidFill>
        </p:spPr>
        <p:txBody>
          <a:bodyPr anchorCtr="0" anchor="t" bIns="91425" lIns="91425" spcFirstLastPara="1" rIns="91425" wrap="square" tIns="45700">
            <a:noAutofit/>
          </a:bodyPr>
          <a:lstStyle>
            <a:lvl1pPr lvl="0" rtl="0" algn="ctr">
              <a:lnSpc>
                <a:spcPct val="100000"/>
              </a:lnSpc>
              <a:spcBef>
                <a:spcPts val="0"/>
              </a:spcBef>
              <a:spcAft>
                <a:spcPts val="0"/>
              </a:spcAft>
              <a:buClr>
                <a:schemeClr val="dk1"/>
              </a:buClr>
              <a:buSzPts val="1650"/>
              <a:buNone/>
              <a:defRPr sz="1650">
                <a:solidFill>
                  <a:schemeClr val="dk1"/>
                </a:solidFill>
              </a:defRPr>
            </a:lvl1pPr>
            <a:lvl2pPr lvl="1" rtl="0" algn="ctr">
              <a:lnSpc>
                <a:spcPct val="100000"/>
              </a:lnSpc>
              <a:spcBef>
                <a:spcPts val="0"/>
              </a:spcBef>
              <a:spcAft>
                <a:spcPts val="0"/>
              </a:spcAft>
              <a:buClr>
                <a:schemeClr val="dk1"/>
              </a:buClr>
              <a:buSzPts val="1650"/>
              <a:buNone/>
              <a:defRPr sz="1650">
                <a:solidFill>
                  <a:schemeClr val="dk1"/>
                </a:solidFill>
              </a:defRPr>
            </a:lvl2pPr>
            <a:lvl3pPr lvl="2" rtl="0" algn="ctr">
              <a:lnSpc>
                <a:spcPct val="100000"/>
              </a:lnSpc>
              <a:spcBef>
                <a:spcPts val="0"/>
              </a:spcBef>
              <a:spcAft>
                <a:spcPts val="0"/>
              </a:spcAft>
              <a:buClr>
                <a:schemeClr val="dk1"/>
              </a:buClr>
              <a:buSzPts val="1650"/>
              <a:buNone/>
              <a:defRPr sz="1650">
                <a:solidFill>
                  <a:schemeClr val="dk1"/>
                </a:solidFill>
              </a:defRPr>
            </a:lvl3pPr>
            <a:lvl4pPr lvl="3" rtl="0" algn="ctr">
              <a:lnSpc>
                <a:spcPct val="100000"/>
              </a:lnSpc>
              <a:spcBef>
                <a:spcPts val="0"/>
              </a:spcBef>
              <a:spcAft>
                <a:spcPts val="0"/>
              </a:spcAft>
              <a:buClr>
                <a:schemeClr val="dk1"/>
              </a:buClr>
              <a:buSzPts val="1650"/>
              <a:buNone/>
              <a:defRPr sz="1650">
                <a:solidFill>
                  <a:schemeClr val="dk1"/>
                </a:solidFill>
              </a:defRPr>
            </a:lvl4pPr>
            <a:lvl5pPr lvl="4" rtl="0" algn="ctr">
              <a:lnSpc>
                <a:spcPct val="100000"/>
              </a:lnSpc>
              <a:spcBef>
                <a:spcPts val="0"/>
              </a:spcBef>
              <a:spcAft>
                <a:spcPts val="0"/>
              </a:spcAft>
              <a:buClr>
                <a:schemeClr val="dk1"/>
              </a:buClr>
              <a:buSzPts val="1650"/>
              <a:buNone/>
              <a:defRPr sz="1650">
                <a:solidFill>
                  <a:schemeClr val="dk1"/>
                </a:solidFill>
              </a:defRPr>
            </a:lvl5pPr>
            <a:lvl6pPr lvl="5" rtl="0" algn="ctr">
              <a:lnSpc>
                <a:spcPct val="100000"/>
              </a:lnSpc>
              <a:spcBef>
                <a:spcPts val="0"/>
              </a:spcBef>
              <a:spcAft>
                <a:spcPts val="0"/>
              </a:spcAft>
              <a:buClr>
                <a:schemeClr val="dk1"/>
              </a:buClr>
              <a:buSzPts val="1650"/>
              <a:buNone/>
              <a:defRPr sz="1650">
                <a:solidFill>
                  <a:schemeClr val="dk1"/>
                </a:solidFill>
              </a:defRPr>
            </a:lvl6pPr>
            <a:lvl7pPr lvl="6" rtl="0" algn="ctr">
              <a:lnSpc>
                <a:spcPct val="100000"/>
              </a:lnSpc>
              <a:spcBef>
                <a:spcPts val="0"/>
              </a:spcBef>
              <a:spcAft>
                <a:spcPts val="0"/>
              </a:spcAft>
              <a:buClr>
                <a:schemeClr val="dk1"/>
              </a:buClr>
              <a:buSzPts val="1650"/>
              <a:buNone/>
              <a:defRPr sz="1650">
                <a:solidFill>
                  <a:schemeClr val="dk1"/>
                </a:solidFill>
              </a:defRPr>
            </a:lvl7pPr>
            <a:lvl8pPr lvl="7" rtl="0" algn="ctr">
              <a:lnSpc>
                <a:spcPct val="100000"/>
              </a:lnSpc>
              <a:spcBef>
                <a:spcPts val="0"/>
              </a:spcBef>
              <a:spcAft>
                <a:spcPts val="0"/>
              </a:spcAft>
              <a:buClr>
                <a:schemeClr val="dk1"/>
              </a:buClr>
              <a:buSzPts val="1650"/>
              <a:buNone/>
              <a:defRPr sz="1650">
                <a:solidFill>
                  <a:schemeClr val="dk1"/>
                </a:solidFill>
              </a:defRPr>
            </a:lvl8pPr>
            <a:lvl9pPr lvl="8" rtl="0" algn="ctr">
              <a:lnSpc>
                <a:spcPct val="100000"/>
              </a:lnSpc>
              <a:spcBef>
                <a:spcPts val="0"/>
              </a:spcBef>
              <a:spcAft>
                <a:spcPts val="0"/>
              </a:spcAft>
              <a:buClr>
                <a:schemeClr val="dk1"/>
              </a:buClr>
              <a:buSzPts val="1650"/>
              <a:buNone/>
              <a:defRPr sz="1650">
                <a:solidFill>
                  <a:schemeClr val="dk1"/>
                </a:solidFill>
              </a:defRPr>
            </a:lvl9pPr>
          </a:lstStyle>
          <a:p/>
        </p:txBody>
      </p:sp>
      <p:sp>
        <p:nvSpPr>
          <p:cNvPr id="97" name="Google Shape;97;p15"/>
          <p:cNvSpPr txBox="1"/>
          <p:nvPr>
            <p:ph hasCustomPrompt="1" idx="2" type="title"/>
          </p:nvPr>
        </p:nvSpPr>
        <p:spPr>
          <a:xfrm>
            <a:off x="1819738" y="2338363"/>
            <a:ext cx="918600" cy="603900"/>
          </a:xfrm>
          <a:prstGeom prst="rect">
            <a:avLst/>
          </a:prstGeom>
        </p:spPr>
        <p:txBody>
          <a:bodyPr anchorCtr="0" anchor="t" bIns="91425" lIns="91425" spcFirstLastPara="1" rIns="91425" wrap="square" tIns="0">
            <a:noAutofit/>
          </a:bodyPr>
          <a:lstStyle>
            <a:lvl1pPr lvl="0" rtl="0" algn="ctr">
              <a:spcBef>
                <a:spcPts val="0"/>
              </a:spcBef>
              <a:spcAft>
                <a:spcPts val="0"/>
              </a:spcAft>
              <a:buSzPts val="4100"/>
              <a:buNone/>
              <a:defRPr sz="4100"/>
            </a:lvl1pPr>
            <a:lvl2pPr lvl="1" rtl="0" algn="ctr">
              <a:spcBef>
                <a:spcPts val="0"/>
              </a:spcBef>
              <a:spcAft>
                <a:spcPts val="0"/>
              </a:spcAft>
              <a:buSzPts val="4100"/>
              <a:buNone/>
              <a:defRPr sz="4100"/>
            </a:lvl2pPr>
            <a:lvl3pPr lvl="2" rtl="0" algn="ctr">
              <a:spcBef>
                <a:spcPts val="0"/>
              </a:spcBef>
              <a:spcAft>
                <a:spcPts val="0"/>
              </a:spcAft>
              <a:buSzPts val="4100"/>
              <a:buNone/>
              <a:defRPr sz="4100"/>
            </a:lvl3pPr>
            <a:lvl4pPr lvl="3" rtl="0" algn="ctr">
              <a:spcBef>
                <a:spcPts val="0"/>
              </a:spcBef>
              <a:spcAft>
                <a:spcPts val="0"/>
              </a:spcAft>
              <a:buSzPts val="4100"/>
              <a:buNone/>
              <a:defRPr sz="4100"/>
            </a:lvl4pPr>
            <a:lvl5pPr lvl="4" rtl="0" algn="ctr">
              <a:spcBef>
                <a:spcPts val="0"/>
              </a:spcBef>
              <a:spcAft>
                <a:spcPts val="0"/>
              </a:spcAft>
              <a:buSzPts val="4100"/>
              <a:buNone/>
              <a:defRPr sz="4100"/>
            </a:lvl5pPr>
            <a:lvl6pPr lvl="5" rtl="0" algn="ctr">
              <a:spcBef>
                <a:spcPts val="0"/>
              </a:spcBef>
              <a:spcAft>
                <a:spcPts val="0"/>
              </a:spcAft>
              <a:buSzPts val="4100"/>
              <a:buNone/>
              <a:defRPr sz="4100"/>
            </a:lvl6pPr>
            <a:lvl7pPr lvl="6" rtl="0" algn="ctr">
              <a:spcBef>
                <a:spcPts val="0"/>
              </a:spcBef>
              <a:spcAft>
                <a:spcPts val="0"/>
              </a:spcAft>
              <a:buSzPts val="4100"/>
              <a:buNone/>
              <a:defRPr sz="4100"/>
            </a:lvl7pPr>
            <a:lvl8pPr lvl="7" rtl="0" algn="ctr">
              <a:spcBef>
                <a:spcPts val="0"/>
              </a:spcBef>
              <a:spcAft>
                <a:spcPts val="0"/>
              </a:spcAft>
              <a:buSzPts val="4100"/>
              <a:buNone/>
              <a:defRPr sz="4100"/>
            </a:lvl8pPr>
            <a:lvl9pPr lvl="8" rtl="0" algn="ctr">
              <a:spcBef>
                <a:spcPts val="0"/>
              </a:spcBef>
              <a:spcAft>
                <a:spcPts val="0"/>
              </a:spcAft>
              <a:buSzPts val="4100"/>
              <a:buNone/>
              <a:defRPr sz="4100"/>
            </a:lvl9pPr>
          </a:lstStyle>
          <a:p>
            <a:r>
              <a:t>xx%</a:t>
            </a:r>
          </a:p>
        </p:txBody>
      </p:sp>
      <p:pic>
        <p:nvPicPr>
          <p:cNvPr id="98" name="Google Shape;98;p15"/>
          <p:cNvPicPr preferRelativeResize="0"/>
          <p:nvPr/>
        </p:nvPicPr>
        <p:blipFill>
          <a:blip r:embed="rId2">
            <a:alphaModFix/>
          </a:blip>
          <a:stretch>
            <a:fillRect/>
          </a:stretch>
        </p:blipFill>
        <p:spPr>
          <a:xfrm rot="1282760">
            <a:off x="-1020825" y="3895829"/>
            <a:ext cx="5354850" cy="2925692"/>
          </a:xfrm>
          <a:prstGeom prst="rect">
            <a:avLst/>
          </a:prstGeom>
          <a:noFill/>
          <a:ln>
            <a:noFill/>
          </a:ln>
        </p:spPr>
      </p:pic>
      <p:pic>
        <p:nvPicPr>
          <p:cNvPr id="99" name="Google Shape;99;p15"/>
          <p:cNvPicPr preferRelativeResize="0"/>
          <p:nvPr/>
        </p:nvPicPr>
        <p:blipFill>
          <a:blip r:embed="rId3">
            <a:alphaModFix/>
          </a:blip>
          <a:stretch>
            <a:fillRect/>
          </a:stretch>
        </p:blipFill>
        <p:spPr>
          <a:xfrm flipH="1" rot="10800000">
            <a:off x="6516945" y="-1132025"/>
            <a:ext cx="3425009" cy="30121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
    <p:spTree>
      <p:nvGrpSpPr>
        <p:cNvPr id="100" name="Shape 100"/>
        <p:cNvGrpSpPr/>
        <p:nvPr/>
      </p:nvGrpSpPr>
      <p:grpSpPr>
        <a:xfrm>
          <a:off x="0" y="0"/>
          <a:ext cx="0" cy="0"/>
          <a:chOff x="0" y="0"/>
          <a:chExt cx="0" cy="0"/>
        </a:xfrm>
      </p:grpSpPr>
      <p:sp>
        <p:nvSpPr>
          <p:cNvPr id="101" name="Google Shape;101;p16"/>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ph hasCustomPrompt="1" type="title"/>
          </p:nvPr>
        </p:nvSpPr>
        <p:spPr>
          <a:xfrm>
            <a:off x="3025650" y="402250"/>
            <a:ext cx="3092700" cy="773400"/>
          </a:xfrm>
          <a:prstGeom prst="rect">
            <a:avLst/>
          </a:prstGeom>
        </p:spPr>
        <p:txBody>
          <a:bodyPr anchorCtr="0" anchor="t" bIns="91425" lIns="91425" spcFirstLastPara="1" rIns="91425" wrap="square" tIns="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3" name="Google Shape;103;p16"/>
          <p:cNvSpPr txBox="1"/>
          <p:nvPr>
            <p:ph idx="1" type="subTitle"/>
          </p:nvPr>
        </p:nvSpPr>
        <p:spPr>
          <a:xfrm>
            <a:off x="3025650" y="1302275"/>
            <a:ext cx="3092700" cy="309600"/>
          </a:xfrm>
          <a:prstGeom prst="rect">
            <a:avLst/>
          </a:prstGeom>
          <a:solidFill>
            <a:schemeClr val="dk2"/>
          </a:solidFill>
        </p:spPr>
        <p:txBody>
          <a:bodyPr anchorCtr="0" anchor="t" bIns="91425" lIns="91425" spcFirstLastPara="1" rIns="91425" wrap="square" tIns="45700">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4" name="Google Shape;104;p16"/>
          <p:cNvSpPr txBox="1"/>
          <p:nvPr>
            <p:ph hasCustomPrompt="1" idx="2" type="title"/>
          </p:nvPr>
        </p:nvSpPr>
        <p:spPr>
          <a:xfrm>
            <a:off x="3025650" y="3350375"/>
            <a:ext cx="3092700" cy="773400"/>
          </a:xfrm>
          <a:prstGeom prst="rect">
            <a:avLst/>
          </a:prstGeom>
        </p:spPr>
        <p:txBody>
          <a:bodyPr anchorCtr="0" anchor="t" bIns="91425" lIns="91425" spcFirstLastPara="1" rIns="91425" wrap="square" tIns="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5" name="Google Shape;105;p16"/>
          <p:cNvSpPr txBox="1"/>
          <p:nvPr>
            <p:ph idx="3" type="subTitle"/>
          </p:nvPr>
        </p:nvSpPr>
        <p:spPr>
          <a:xfrm>
            <a:off x="3025650" y="4250400"/>
            <a:ext cx="3092700" cy="309600"/>
          </a:xfrm>
          <a:prstGeom prst="rect">
            <a:avLst/>
          </a:prstGeom>
          <a:solidFill>
            <a:schemeClr val="dk2"/>
          </a:solidFill>
        </p:spPr>
        <p:txBody>
          <a:bodyPr anchorCtr="0" anchor="t" bIns="91425" lIns="91425" spcFirstLastPara="1" rIns="91425" wrap="square" tIns="45700">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6" name="Google Shape;106;p16"/>
          <p:cNvSpPr txBox="1"/>
          <p:nvPr>
            <p:ph hasCustomPrompt="1" idx="4" type="title"/>
          </p:nvPr>
        </p:nvSpPr>
        <p:spPr>
          <a:xfrm>
            <a:off x="3025650" y="1876313"/>
            <a:ext cx="3092700" cy="773400"/>
          </a:xfrm>
          <a:prstGeom prst="rect">
            <a:avLst/>
          </a:prstGeom>
        </p:spPr>
        <p:txBody>
          <a:bodyPr anchorCtr="0" anchor="t" bIns="91425" lIns="91425" spcFirstLastPara="1" rIns="91425" wrap="square" tIns="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07" name="Google Shape;107;p16"/>
          <p:cNvSpPr txBox="1"/>
          <p:nvPr>
            <p:ph idx="5" type="subTitle"/>
          </p:nvPr>
        </p:nvSpPr>
        <p:spPr>
          <a:xfrm>
            <a:off x="3025650" y="2776338"/>
            <a:ext cx="3092700" cy="309600"/>
          </a:xfrm>
          <a:prstGeom prst="rect">
            <a:avLst/>
          </a:prstGeom>
          <a:solidFill>
            <a:schemeClr val="dk2"/>
          </a:solidFill>
        </p:spPr>
        <p:txBody>
          <a:bodyPr anchorCtr="0" anchor="t" bIns="91425" lIns="91425" spcFirstLastPara="1" rIns="91425" wrap="square" tIns="45700">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pic>
        <p:nvPicPr>
          <p:cNvPr id="108" name="Google Shape;108;p16"/>
          <p:cNvPicPr preferRelativeResize="0"/>
          <p:nvPr/>
        </p:nvPicPr>
        <p:blipFill>
          <a:blip r:embed="rId2">
            <a:alphaModFix/>
          </a:blip>
          <a:stretch>
            <a:fillRect/>
          </a:stretch>
        </p:blipFill>
        <p:spPr>
          <a:xfrm flipH="1" rot="4716937">
            <a:off x="-3005537" y="1319878"/>
            <a:ext cx="5354851" cy="2925693"/>
          </a:xfrm>
          <a:prstGeom prst="rect">
            <a:avLst/>
          </a:prstGeom>
          <a:noFill/>
          <a:ln>
            <a:noFill/>
          </a:ln>
        </p:spPr>
      </p:pic>
      <p:pic>
        <p:nvPicPr>
          <p:cNvPr id="109" name="Google Shape;109;p16"/>
          <p:cNvPicPr preferRelativeResize="0"/>
          <p:nvPr/>
        </p:nvPicPr>
        <p:blipFill>
          <a:blip r:embed="rId3">
            <a:alphaModFix/>
          </a:blip>
          <a:stretch>
            <a:fillRect/>
          </a:stretch>
        </p:blipFill>
        <p:spPr>
          <a:xfrm flipH="1" rot="10800000">
            <a:off x="7401800" y="2082200"/>
            <a:ext cx="3529950" cy="310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_1">
    <p:spTree>
      <p:nvGrpSpPr>
        <p:cNvPr id="110" name="Shape 110"/>
        <p:cNvGrpSpPr/>
        <p:nvPr/>
      </p:nvGrpSpPr>
      <p:grpSpPr>
        <a:xfrm>
          <a:off x="0" y="0"/>
          <a:ext cx="0" cy="0"/>
          <a:chOff x="0" y="0"/>
          <a:chExt cx="0" cy="0"/>
        </a:xfrm>
      </p:grpSpPr>
      <p:sp>
        <p:nvSpPr>
          <p:cNvPr id="111" name="Google Shape;111;p17"/>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 name="Google Shape;113;p17"/>
          <p:cNvSpPr txBox="1"/>
          <p:nvPr>
            <p:ph hasCustomPrompt="1" idx="2" type="title"/>
          </p:nvPr>
        </p:nvSpPr>
        <p:spPr>
          <a:xfrm>
            <a:off x="1556050" y="1521350"/>
            <a:ext cx="1311600" cy="1092300"/>
          </a:xfrm>
          <a:prstGeom prst="rect">
            <a:avLst/>
          </a:prstGeom>
          <a:ln cap="flat" cmpd="sng" w="28575">
            <a:solidFill>
              <a:schemeClr val="lt1"/>
            </a:solidFill>
            <a:prstDash val="solid"/>
            <a:miter lim="8000"/>
            <a:headEnd len="sm" w="sm" type="none"/>
            <a:tailEnd len="sm" w="sm" type="none"/>
          </a:ln>
        </p:spPr>
        <p:txBody>
          <a:bodyPr anchorCtr="0" anchor="t" bIns="91425" lIns="91425" spcFirstLastPara="1" rIns="91425" wrap="square" tIns="2651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14" name="Google Shape;114;p17"/>
          <p:cNvSpPr txBox="1"/>
          <p:nvPr>
            <p:ph idx="1" type="subTitle"/>
          </p:nvPr>
        </p:nvSpPr>
        <p:spPr>
          <a:xfrm>
            <a:off x="5054425" y="1516900"/>
            <a:ext cx="2533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15" name="Google Shape;115;p17"/>
          <p:cNvSpPr txBox="1"/>
          <p:nvPr>
            <p:ph idx="3" type="subTitle"/>
          </p:nvPr>
        </p:nvSpPr>
        <p:spPr>
          <a:xfrm>
            <a:off x="5054425" y="2018500"/>
            <a:ext cx="2533500" cy="6681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6" name="Google Shape;116;p17"/>
          <p:cNvSpPr txBox="1"/>
          <p:nvPr>
            <p:ph hasCustomPrompt="1" idx="4" type="title"/>
          </p:nvPr>
        </p:nvSpPr>
        <p:spPr>
          <a:xfrm>
            <a:off x="1556050" y="3225050"/>
            <a:ext cx="1311600" cy="1092300"/>
          </a:xfrm>
          <a:prstGeom prst="rect">
            <a:avLst/>
          </a:prstGeom>
          <a:ln cap="flat" cmpd="sng" w="28575">
            <a:solidFill>
              <a:schemeClr val="lt1"/>
            </a:solidFill>
            <a:prstDash val="solid"/>
            <a:miter lim="8000"/>
            <a:headEnd len="sm" w="sm" type="none"/>
            <a:tailEnd len="sm" w="sm" type="none"/>
          </a:ln>
        </p:spPr>
        <p:txBody>
          <a:bodyPr anchorCtr="0" anchor="t" bIns="91425" lIns="91425" spcFirstLastPara="1" rIns="91425" wrap="square" tIns="2651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17" name="Google Shape;117;p17"/>
          <p:cNvSpPr txBox="1"/>
          <p:nvPr>
            <p:ph idx="5" type="subTitle"/>
          </p:nvPr>
        </p:nvSpPr>
        <p:spPr>
          <a:xfrm>
            <a:off x="5054425" y="3220600"/>
            <a:ext cx="2533500" cy="372000"/>
          </a:xfrm>
          <a:prstGeom prst="rect">
            <a:avLst/>
          </a:prstGeom>
          <a:solidFill>
            <a:schemeClr val="accent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18" name="Google Shape;118;p17"/>
          <p:cNvSpPr txBox="1"/>
          <p:nvPr>
            <p:ph idx="6" type="subTitle"/>
          </p:nvPr>
        </p:nvSpPr>
        <p:spPr>
          <a:xfrm>
            <a:off x="5054425" y="3722200"/>
            <a:ext cx="2533500" cy="6681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pic>
        <p:nvPicPr>
          <p:cNvPr id="119" name="Google Shape;119;p17"/>
          <p:cNvPicPr preferRelativeResize="0"/>
          <p:nvPr/>
        </p:nvPicPr>
        <p:blipFill>
          <a:blip r:embed="rId2">
            <a:alphaModFix/>
          </a:blip>
          <a:stretch>
            <a:fillRect/>
          </a:stretch>
        </p:blipFill>
        <p:spPr>
          <a:xfrm flipH="1" rot="10800000">
            <a:off x="-2312912" y="2550203"/>
            <a:ext cx="3148023" cy="3012098"/>
          </a:xfrm>
          <a:prstGeom prst="rect">
            <a:avLst/>
          </a:prstGeom>
          <a:noFill/>
          <a:ln>
            <a:noFill/>
          </a:ln>
        </p:spPr>
      </p:pic>
      <p:pic>
        <p:nvPicPr>
          <p:cNvPr id="120" name="Google Shape;120;p17"/>
          <p:cNvPicPr preferRelativeResize="0"/>
          <p:nvPr/>
        </p:nvPicPr>
        <p:blipFill>
          <a:blip r:embed="rId3">
            <a:alphaModFix/>
          </a:blip>
          <a:stretch>
            <a:fillRect/>
          </a:stretch>
        </p:blipFill>
        <p:spPr>
          <a:xfrm flipH="1" rot="-5400000">
            <a:off x="6960251" y="-1676872"/>
            <a:ext cx="5354850" cy="29256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_1_2">
    <p:spTree>
      <p:nvGrpSpPr>
        <p:cNvPr id="121" name="Shape 121"/>
        <p:cNvGrpSpPr/>
        <p:nvPr/>
      </p:nvGrpSpPr>
      <p:grpSpPr>
        <a:xfrm>
          <a:off x="0" y="0"/>
          <a:ext cx="0" cy="0"/>
          <a:chOff x="0" y="0"/>
          <a:chExt cx="0" cy="0"/>
        </a:xfrm>
      </p:grpSpPr>
      <p:sp>
        <p:nvSpPr>
          <p:cNvPr id="122" name="Google Shape;122;p18"/>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18"/>
          <p:cNvSpPr txBox="1"/>
          <p:nvPr>
            <p:ph idx="1" type="subTitle"/>
          </p:nvPr>
        </p:nvSpPr>
        <p:spPr>
          <a:xfrm>
            <a:off x="713225" y="2955150"/>
            <a:ext cx="1752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25" name="Google Shape;125;p18"/>
          <p:cNvSpPr txBox="1"/>
          <p:nvPr>
            <p:ph idx="2" type="subTitle"/>
          </p:nvPr>
        </p:nvSpPr>
        <p:spPr>
          <a:xfrm>
            <a:off x="713225" y="3456750"/>
            <a:ext cx="1752000" cy="6681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18"/>
          <p:cNvSpPr txBox="1"/>
          <p:nvPr>
            <p:ph hasCustomPrompt="1" idx="3" type="title"/>
          </p:nvPr>
        </p:nvSpPr>
        <p:spPr>
          <a:xfrm>
            <a:off x="713225" y="2453550"/>
            <a:ext cx="1752000" cy="372000"/>
          </a:xfrm>
          <a:prstGeom prst="rect">
            <a:avLst/>
          </a:prstGeom>
        </p:spPr>
        <p:txBody>
          <a:bodyPr anchorCtr="0" anchor="t" bIns="91425"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27" name="Google Shape;127;p18"/>
          <p:cNvSpPr txBox="1"/>
          <p:nvPr>
            <p:ph idx="4" type="subTitle"/>
          </p:nvPr>
        </p:nvSpPr>
        <p:spPr>
          <a:xfrm>
            <a:off x="6676175" y="2955150"/>
            <a:ext cx="1752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28" name="Google Shape;128;p18"/>
          <p:cNvSpPr txBox="1"/>
          <p:nvPr>
            <p:ph idx="5" type="subTitle"/>
          </p:nvPr>
        </p:nvSpPr>
        <p:spPr>
          <a:xfrm>
            <a:off x="6676175" y="3456750"/>
            <a:ext cx="1752000" cy="6681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9" name="Google Shape;129;p18"/>
          <p:cNvSpPr txBox="1"/>
          <p:nvPr>
            <p:ph hasCustomPrompt="1" idx="6" type="title"/>
          </p:nvPr>
        </p:nvSpPr>
        <p:spPr>
          <a:xfrm>
            <a:off x="6676175" y="2453550"/>
            <a:ext cx="1752000" cy="372000"/>
          </a:xfrm>
          <a:prstGeom prst="rect">
            <a:avLst/>
          </a:prstGeom>
        </p:spPr>
        <p:txBody>
          <a:bodyPr anchorCtr="0" anchor="t" bIns="91425"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30" name="Google Shape;130;p18"/>
          <p:cNvSpPr txBox="1"/>
          <p:nvPr>
            <p:ph idx="7" type="subTitle"/>
          </p:nvPr>
        </p:nvSpPr>
        <p:spPr>
          <a:xfrm>
            <a:off x="2700875" y="2955150"/>
            <a:ext cx="1752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31" name="Google Shape;131;p18"/>
          <p:cNvSpPr txBox="1"/>
          <p:nvPr>
            <p:ph idx="8" type="subTitle"/>
          </p:nvPr>
        </p:nvSpPr>
        <p:spPr>
          <a:xfrm>
            <a:off x="2700875" y="3456750"/>
            <a:ext cx="1752000" cy="6681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18"/>
          <p:cNvSpPr txBox="1"/>
          <p:nvPr>
            <p:ph hasCustomPrompt="1" idx="9" type="title"/>
          </p:nvPr>
        </p:nvSpPr>
        <p:spPr>
          <a:xfrm>
            <a:off x="2700875" y="2453550"/>
            <a:ext cx="1752000" cy="372000"/>
          </a:xfrm>
          <a:prstGeom prst="rect">
            <a:avLst/>
          </a:prstGeom>
        </p:spPr>
        <p:txBody>
          <a:bodyPr anchorCtr="0" anchor="t" bIns="91425"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33" name="Google Shape;133;p18"/>
          <p:cNvSpPr txBox="1"/>
          <p:nvPr>
            <p:ph idx="13" type="subTitle"/>
          </p:nvPr>
        </p:nvSpPr>
        <p:spPr>
          <a:xfrm>
            <a:off x="4688525" y="2955150"/>
            <a:ext cx="1752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34" name="Google Shape;134;p18"/>
          <p:cNvSpPr txBox="1"/>
          <p:nvPr>
            <p:ph idx="14" type="subTitle"/>
          </p:nvPr>
        </p:nvSpPr>
        <p:spPr>
          <a:xfrm>
            <a:off x="4688525" y="3456750"/>
            <a:ext cx="1752000" cy="6681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18"/>
          <p:cNvSpPr txBox="1"/>
          <p:nvPr>
            <p:ph hasCustomPrompt="1" idx="15" type="title"/>
          </p:nvPr>
        </p:nvSpPr>
        <p:spPr>
          <a:xfrm>
            <a:off x="4688525" y="2453550"/>
            <a:ext cx="1752000" cy="372000"/>
          </a:xfrm>
          <a:prstGeom prst="rect">
            <a:avLst/>
          </a:prstGeom>
        </p:spPr>
        <p:txBody>
          <a:bodyPr anchorCtr="0" anchor="t" bIns="91425" lIns="91425" spcFirstLastPara="1" rIns="91425"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pic>
        <p:nvPicPr>
          <p:cNvPr id="136" name="Google Shape;136;p18"/>
          <p:cNvPicPr preferRelativeResize="0"/>
          <p:nvPr/>
        </p:nvPicPr>
        <p:blipFill>
          <a:blip r:embed="rId2">
            <a:alphaModFix/>
          </a:blip>
          <a:stretch>
            <a:fillRect/>
          </a:stretch>
        </p:blipFill>
        <p:spPr>
          <a:xfrm>
            <a:off x="-3362775" y="-798596"/>
            <a:ext cx="5354850" cy="2925692"/>
          </a:xfrm>
          <a:prstGeom prst="rect">
            <a:avLst/>
          </a:prstGeom>
          <a:noFill/>
          <a:ln>
            <a:noFill/>
          </a:ln>
        </p:spPr>
      </p:pic>
      <p:pic>
        <p:nvPicPr>
          <p:cNvPr id="137" name="Google Shape;137;p18"/>
          <p:cNvPicPr preferRelativeResize="0"/>
          <p:nvPr/>
        </p:nvPicPr>
        <p:blipFill>
          <a:blip r:embed="rId3">
            <a:alphaModFix/>
          </a:blip>
          <a:stretch>
            <a:fillRect/>
          </a:stretch>
        </p:blipFill>
        <p:spPr>
          <a:xfrm rot="-9974482">
            <a:off x="7380144" y="3843625"/>
            <a:ext cx="3425010" cy="30121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_1_1">
    <p:spTree>
      <p:nvGrpSpPr>
        <p:cNvPr id="138" name="Shape 138"/>
        <p:cNvGrpSpPr/>
        <p:nvPr/>
      </p:nvGrpSpPr>
      <p:grpSpPr>
        <a:xfrm>
          <a:off x="0" y="0"/>
          <a:ext cx="0" cy="0"/>
          <a:chOff x="0" y="0"/>
          <a:chExt cx="0" cy="0"/>
        </a:xfrm>
      </p:grpSpPr>
      <p:sp>
        <p:nvSpPr>
          <p:cNvPr id="139" name="Google Shape;139;p19"/>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9"/>
          <p:cNvPicPr preferRelativeResize="0"/>
          <p:nvPr/>
        </p:nvPicPr>
        <p:blipFill>
          <a:blip r:embed="rId2">
            <a:alphaModFix/>
          </a:blip>
          <a:stretch>
            <a:fillRect/>
          </a:stretch>
        </p:blipFill>
        <p:spPr>
          <a:xfrm>
            <a:off x="-2077425" y="-1704496"/>
            <a:ext cx="5354850" cy="2925692"/>
          </a:xfrm>
          <a:prstGeom prst="rect">
            <a:avLst/>
          </a:prstGeom>
          <a:noFill/>
          <a:ln>
            <a:noFill/>
          </a:ln>
        </p:spPr>
      </p:pic>
      <p:pic>
        <p:nvPicPr>
          <p:cNvPr id="141" name="Google Shape;141;p19"/>
          <p:cNvPicPr preferRelativeResize="0"/>
          <p:nvPr/>
        </p:nvPicPr>
        <p:blipFill>
          <a:blip r:embed="rId3">
            <a:alphaModFix/>
          </a:blip>
          <a:stretch>
            <a:fillRect/>
          </a:stretch>
        </p:blipFill>
        <p:spPr>
          <a:xfrm rot="-3707984">
            <a:off x="7083320" y="4091576"/>
            <a:ext cx="3425009" cy="3012099"/>
          </a:xfrm>
          <a:prstGeom prst="rect">
            <a:avLst/>
          </a:prstGeom>
          <a:noFill/>
          <a:ln>
            <a:noFill/>
          </a:ln>
        </p:spPr>
      </p:pic>
      <p:sp>
        <p:nvSpPr>
          <p:cNvPr id="142" name="Google Shape;142;p19"/>
          <p:cNvSpPr txBox="1"/>
          <p:nvPr>
            <p:ph type="title"/>
          </p:nvPr>
        </p:nvSpPr>
        <p:spPr>
          <a:xfrm>
            <a:off x="766100" y="531175"/>
            <a:ext cx="7717500" cy="451200"/>
          </a:xfrm>
          <a:prstGeom prst="rect">
            <a:avLst/>
          </a:prstGeom>
        </p:spPr>
        <p:txBody>
          <a:bodyPr anchorCtr="0" anchor="t" bIns="91425" lIns="91425" spcFirstLastPara="1" rIns="91425" wrap="square" tIns="0">
            <a:noAutofit/>
          </a:bodyPr>
          <a:lstStyle>
            <a:lvl1pPr lvl="0" rtl="0">
              <a:lnSpc>
                <a:spcPct val="90000"/>
              </a:lnSpc>
              <a:spcBef>
                <a:spcPts val="0"/>
              </a:spcBef>
              <a:spcAft>
                <a:spcPts val="0"/>
              </a:spcAft>
              <a:buSzPts val="3500"/>
              <a:buNone/>
              <a:defRPr/>
            </a:lvl1pPr>
            <a:lvl2pPr lvl="1" rtl="0">
              <a:lnSpc>
                <a:spcPct val="90000"/>
              </a:lnSpc>
              <a:spcBef>
                <a:spcPts val="0"/>
              </a:spcBef>
              <a:spcAft>
                <a:spcPts val="0"/>
              </a:spcAft>
              <a:buSzPts val="3500"/>
              <a:buNone/>
              <a:defRPr/>
            </a:lvl2pPr>
            <a:lvl3pPr lvl="2" rtl="0">
              <a:lnSpc>
                <a:spcPct val="90000"/>
              </a:lnSpc>
              <a:spcBef>
                <a:spcPts val="0"/>
              </a:spcBef>
              <a:spcAft>
                <a:spcPts val="0"/>
              </a:spcAft>
              <a:buSzPts val="3500"/>
              <a:buNone/>
              <a:defRPr/>
            </a:lvl3pPr>
            <a:lvl4pPr lvl="3" rtl="0">
              <a:lnSpc>
                <a:spcPct val="90000"/>
              </a:lnSpc>
              <a:spcBef>
                <a:spcPts val="0"/>
              </a:spcBef>
              <a:spcAft>
                <a:spcPts val="0"/>
              </a:spcAft>
              <a:buSzPts val="3500"/>
              <a:buNone/>
              <a:defRPr/>
            </a:lvl4pPr>
            <a:lvl5pPr lvl="4" rtl="0">
              <a:lnSpc>
                <a:spcPct val="90000"/>
              </a:lnSpc>
              <a:spcBef>
                <a:spcPts val="0"/>
              </a:spcBef>
              <a:spcAft>
                <a:spcPts val="0"/>
              </a:spcAft>
              <a:buSzPts val="3500"/>
              <a:buNone/>
              <a:defRPr/>
            </a:lvl5pPr>
            <a:lvl6pPr lvl="5" rtl="0">
              <a:lnSpc>
                <a:spcPct val="90000"/>
              </a:lnSpc>
              <a:spcBef>
                <a:spcPts val="0"/>
              </a:spcBef>
              <a:spcAft>
                <a:spcPts val="0"/>
              </a:spcAft>
              <a:buSzPts val="3500"/>
              <a:buNone/>
              <a:defRPr/>
            </a:lvl6pPr>
            <a:lvl7pPr lvl="6" rtl="0">
              <a:lnSpc>
                <a:spcPct val="90000"/>
              </a:lnSpc>
              <a:spcBef>
                <a:spcPts val="0"/>
              </a:spcBef>
              <a:spcAft>
                <a:spcPts val="0"/>
              </a:spcAft>
              <a:buSzPts val="3500"/>
              <a:buNone/>
              <a:defRPr/>
            </a:lvl7pPr>
            <a:lvl8pPr lvl="7" rtl="0">
              <a:lnSpc>
                <a:spcPct val="90000"/>
              </a:lnSpc>
              <a:spcBef>
                <a:spcPts val="0"/>
              </a:spcBef>
              <a:spcAft>
                <a:spcPts val="0"/>
              </a:spcAft>
              <a:buSzPts val="3500"/>
              <a:buNone/>
              <a:defRPr/>
            </a:lvl8pPr>
            <a:lvl9pPr lvl="8" rtl="0">
              <a:lnSpc>
                <a:spcPct val="90000"/>
              </a:lnSpc>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_1_1_1">
    <p:spTree>
      <p:nvGrpSpPr>
        <p:cNvPr id="143" name="Shape 143"/>
        <p:cNvGrpSpPr/>
        <p:nvPr/>
      </p:nvGrpSpPr>
      <p:grpSpPr>
        <a:xfrm>
          <a:off x="0" y="0"/>
          <a:ext cx="0" cy="0"/>
          <a:chOff x="0" y="0"/>
          <a:chExt cx="0" cy="0"/>
        </a:xfrm>
      </p:grpSpPr>
      <p:sp>
        <p:nvSpPr>
          <p:cNvPr id="144" name="Google Shape;144;p20"/>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txBox="1"/>
          <p:nvPr>
            <p:ph type="title"/>
          </p:nvPr>
        </p:nvSpPr>
        <p:spPr>
          <a:xfrm>
            <a:off x="2561550" y="1492000"/>
            <a:ext cx="4020900" cy="897300"/>
          </a:xfrm>
          <a:prstGeom prst="rect">
            <a:avLst/>
          </a:prstGeom>
        </p:spPr>
        <p:txBody>
          <a:bodyPr anchorCtr="0" anchor="t" bIns="91425" lIns="91425" spcFirstLastPara="1" rIns="91425" wrap="square" tIns="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p:txBody>
      </p:sp>
      <p:sp>
        <p:nvSpPr>
          <p:cNvPr id="146" name="Google Shape;146;p20"/>
          <p:cNvSpPr txBox="1"/>
          <p:nvPr>
            <p:ph idx="1" type="subTitle"/>
          </p:nvPr>
        </p:nvSpPr>
        <p:spPr>
          <a:xfrm>
            <a:off x="2725800" y="2727850"/>
            <a:ext cx="3692400" cy="8151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650"/>
              <a:buNone/>
              <a:defRPr sz="1650"/>
            </a:lvl1pPr>
            <a:lvl2pPr lvl="1" rtl="0" algn="ctr">
              <a:lnSpc>
                <a:spcPct val="100000"/>
              </a:lnSpc>
              <a:spcBef>
                <a:spcPts val="0"/>
              </a:spcBef>
              <a:spcAft>
                <a:spcPts val="0"/>
              </a:spcAft>
              <a:buSzPts val="1650"/>
              <a:buNone/>
              <a:defRPr sz="1650"/>
            </a:lvl2pPr>
            <a:lvl3pPr lvl="2" rtl="0" algn="ctr">
              <a:lnSpc>
                <a:spcPct val="100000"/>
              </a:lnSpc>
              <a:spcBef>
                <a:spcPts val="0"/>
              </a:spcBef>
              <a:spcAft>
                <a:spcPts val="0"/>
              </a:spcAft>
              <a:buSzPts val="1650"/>
              <a:buNone/>
              <a:defRPr sz="1650"/>
            </a:lvl3pPr>
            <a:lvl4pPr lvl="3" rtl="0" algn="ctr">
              <a:lnSpc>
                <a:spcPct val="100000"/>
              </a:lnSpc>
              <a:spcBef>
                <a:spcPts val="0"/>
              </a:spcBef>
              <a:spcAft>
                <a:spcPts val="0"/>
              </a:spcAft>
              <a:buSzPts val="1650"/>
              <a:buNone/>
              <a:defRPr sz="1650"/>
            </a:lvl4pPr>
            <a:lvl5pPr lvl="4" rtl="0" algn="ctr">
              <a:lnSpc>
                <a:spcPct val="100000"/>
              </a:lnSpc>
              <a:spcBef>
                <a:spcPts val="0"/>
              </a:spcBef>
              <a:spcAft>
                <a:spcPts val="0"/>
              </a:spcAft>
              <a:buSzPts val="1650"/>
              <a:buNone/>
              <a:defRPr sz="1650"/>
            </a:lvl5pPr>
            <a:lvl6pPr lvl="5" rtl="0" algn="ctr">
              <a:lnSpc>
                <a:spcPct val="100000"/>
              </a:lnSpc>
              <a:spcBef>
                <a:spcPts val="0"/>
              </a:spcBef>
              <a:spcAft>
                <a:spcPts val="0"/>
              </a:spcAft>
              <a:buSzPts val="1650"/>
              <a:buNone/>
              <a:defRPr sz="1650"/>
            </a:lvl6pPr>
            <a:lvl7pPr lvl="6" rtl="0" algn="ctr">
              <a:lnSpc>
                <a:spcPct val="100000"/>
              </a:lnSpc>
              <a:spcBef>
                <a:spcPts val="0"/>
              </a:spcBef>
              <a:spcAft>
                <a:spcPts val="0"/>
              </a:spcAft>
              <a:buSzPts val="1650"/>
              <a:buNone/>
              <a:defRPr sz="1650"/>
            </a:lvl7pPr>
            <a:lvl8pPr lvl="7" rtl="0" algn="ctr">
              <a:lnSpc>
                <a:spcPct val="100000"/>
              </a:lnSpc>
              <a:spcBef>
                <a:spcPts val="0"/>
              </a:spcBef>
              <a:spcAft>
                <a:spcPts val="0"/>
              </a:spcAft>
              <a:buSzPts val="1650"/>
              <a:buNone/>
              <a:defRPr sz="1650"/>
            </a:lvl8pPr>
            <a:lvl9pPr lvl="8" rtl="0" algn="ctr">
              <a:lnSpc>
                <a:spcPct val="100000"/>
              </a:lnSpc>
              <a:spcBef>
                <a:spcPts val="0"/>
              </a:spcBef>
              <a:spcAft>
                <a:spcPts val="0"/>
              </a:spcAft>
              <a:buSzPts val="1650"/>
              <a:buNone/>
              <a:defRPr sz="1650"/>
            </a:lvl9pPr>
          </a:lstStyle>
          <a:p/>
        </p:txBody>
      </p:sp>
      <p:pic>
        <p:nvPicPr>
          <p:cNvPr id="147" name="Google Shape;147;p20"/>
          <p:cNvPicPr preferRelativeResize="0"/>
          <p:nvPr/>
        </p:nvPicPr>
        <p:blipFill>
          <a:blip r:embed="rId2">
            <a:alphaModFix/>
          </a:blip>
          <a:stretch>
            <a:fillRect/>
          </a:stretch>
        </p:blipFill>
        <p:spPr>
          <a:xfrm rot="10800000">
            <a:off x="-1618255" y="434600"/>
            <a:ext cx="3425009" cy="3012100"/>
          </a:xfrm>
          <a:prstGeom prst="rect">
            <a:avLst/>
          </a:prstGeom>
          <a:noFill/>
          <a:ln>
            <a:noFill/>
          </a:ln>
        </p:spPr>
      </p:pic>
      <p:pic>
        <p:nvPicPr>
          <p:cNvPr id="148" name="Google Shape;148;p20"/>
          <p:cNvPicPr preferRelativeResize="0"/>
          <p:nvPr/>
        </p:nvPicPr>
        <p:blipFill>
          <a:blip r:embed="rId3">
            <a:alphaModFix/>
          </a:blip>
          <a:stretch>
            <a:fillRect/>
          </a:stretch>
        </p:blipFill>
        <p:spPr>
          <a:xfrm>
            <a:off x="5753350" y="3229429"/>
            <a:ext cx="5354850" cy="29256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 name="Google Shape;16;p3"/>
          <p:cNvPicPr preferRelativeResize="0"/>
          <p:nvPr/>
        </p:nvPicPr>
        <p:blipFill>
          <a:blip r:embed="rId2">
            <a:alphaModFix/>
          </a:blip>
          <a:stretch>
            <a:fillRect/>
          </a:stretch>
        </p:blipFill>
        <p:spPr>
          <a:xfrm rot="2131110">
            <a:off x="-337350" y="-255621"/>
            <a:ext cx="5354849" cy="2925692"/>
          </a:xfrm>
          <a:prstGeom prst="rect">
            <a:avLst/>
          </a:prstGeom>
          <a:noFill/>
          <a:ln>
            <a:noFill/>
          </a:ln>
        </p:spPr>
      </p:pic>
      <p:pic>
        <p:nvPicPr>
          <p:cNvPr id="17" name="Google Shape;17;p3"/>
          <p:cNvPicPr preferRelativeResize="0"/>
          <p:nvPr/>
        </p:nvPicPr>
        <p:blipFill>
          <a:blip r:embed="rId3">
            <a:alphaModFix/>
          </a:blip>
          <a:stretch>
            <a:fillRect/>
          </a:stretch>
        </p:blipFill>
        <p:spPr>
          <a:xfrm>
            <a:off x="6622140" y="3093375"/>
            <a:ext cx="3148021" cy="3012100"/>
          </a:xfrm>
          <a:prstGeom prst="rect">
            <a:avLst/>
          </a:prstGeom>
          <a:noFill/>
          <a:ln>
            <a:noFill/>
          </a:ln>
        </p:spPr>
      </p:pic>
      <p:sp>
        <p:nvSpPr>
          <p:cNvPr id="18" name="Google Shape;18;p3"/>
          <p:cNvSpPr txBox="1"/>
          <p:nvPr>
            <p:ph type="title"/>
          </p:nvPr>
        </p:nvSpPr>
        <p:spPr>
          <a:xfrm>
            <a:off x="2140500" y="2501375"/>
            <a:ext cx="4863000" cy="844500"/>
          </a:xfrm>
          <a:prstGeom prst="rect">
            <a:avLst/>
          </a:prstGeom>
        </p:spPr>
        <p:txBody>
          <a:bodyPr anchorCtr="0" anchor="t" bIns="91425" lIns="91425" spcFirstLastPara="1" rIns="91425" wrap="square" tIns="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9" name="Google Shape;19;p3"/>
          <p:cNvSpPr txBox="1"/>
          <p:nvPr>
            <p:ph idx="1" type="subTitle"/>
          </p:nvPr>
        </p:nvSpPr>
        <p:spPr>
          <a:xfrm>
            <a:off x="3087450" y="3575850"/>
            <a:ext cx="2969100" cy="603900"/>
          </a:xfrm>
          <a:prstGeom prst="rect">
            <a:avLst/>
          </a:prstGeom>
          <a:solidFill>
            <a:schemeClr val="dk2"/>
          </a:solidFill>
        </p:spPr>
        <p:txBody>
          <a:bodyPr anchorCtr="0" anchor="t" bIns="91425" lIns="91425" spcFirstLastPara="1" rIns="91425" wrap="square" tIns="45700">
            <a:noAutofit/>
          </a:bodyPr>
          <a:lstStyle>
            <a:lvl1pPr lvl="0" rtl="0" algn="ctr">
              <a:lnSpc>
                <a:spcPct val="100000"/>
              </a:lnSpc>
              <a:spcBef>
                <a:spcPts val="0"/>
              </a:spcBef>
              <a:spcAft>
                <a:spcPts val="0"/>
              </a:spcAft>
              <a:buClr>
                <a:schemeClr val="dk1"/>
              </a:buClr>
              <a:buSzPts val="1650"/>
              <a:buNone/>
              <a:defRPr sz="1650">
                <a:solidFill>
                  <a:schemeClr val="dk1"/>
                </a:solidFill>
              </a:defRPr>
            </a:lvl1pPr>
            <a:lvl2pPr lvl="1" rtl="0" algn="ctr">
              <a:lnSpc>
                <a:spcPct val="100000"/>
              </a:lnSpc>
              <a:spcBef>
                <a:spcPts val="0"/>
              </a:spcBef>
              <a:spcAft>
                <a:spcPts val="0"/>
              </a:spcAft>
              <a:buClr>
                <a:schemeClr val="dk1"/>
              </a:buClr>
              <a:buSzPts val="1650"/>
              <a:buNone/>
              <a:defRPr sz="1650">
                <a:solidFill>
                  <a:schemeClr val="dk1"/>
                </a:solidFill>
              </a:defRPr>
            </a:lvl2pPr>
            <a:lvl3pPr lvl="2" rtl="0" algn="ctr">
              <a:lnSpc>
                <a:spcPct val="100000"/>
              </a:lnSpc>
              <a:spcBef>
                <a:spcPts val="0"/>
              </a:spcBef>
              <a:spcAft>
                <a:spcPts val="0"/>
              </a:spcAft>
              <a:buClr>
                <a:schemeClr val="dk1"/>
              </a:buClr>
              <a:buSzPts val="1650"/>
              <a:buNone/>
              <a:defRPr sz="1650">
                <a:solidFill>
                  <a:schemeClr val="dk1"/>
                </a:solidFill>
              </a:defRPr>
            </a:lvl3pPr>
            <a:lvl4pPr lvl="3" rtl="0" algn="ctr">
              <a:lnSpc>
                <a:spcPct val="100000"/>
              </a:lnSpc>
              <a:spcBef>
                <a:spcPts val="0"/>
              </a:spcBef>
              <a:spcAft>
                <a:spcPts val="0"/>
              </a:spcAft>
              <a:buClr>
                <a:schemeClr val="dk1"/>
              </a:buClr>
              <a:buSzPts val="1650"/>
              <a:buNone/>
              <a:defRPr sz="1650">
                <a:solidFill>
                  <a:schemeClr val="dk1"/>
                </a:solidFill>
              </a:defRPr>
            </a:lvl4pPr>
            <a:lvl5pPr lvl="4" rtl="0" algn="ctr">
              <a:lnSpc>
                <a:spcPct val="100000"/>
              </a:lnSpc>
              <a:spcBef>
                <a:spcPts val="0"/>
              </a:spcBef>
              <a:spcAft>
                <a:spcPts val="0"/>
              </a:spcAft>
              <a:buClr>
                <a:schemeClr val="dk1"/>
              </a:buClr>
              <a:buSzPts val="1650"/>
              <a:buNone/>
              <a:defRPr sz="1650">
                <a:solidFill>
                  <a:schemeClr val="dk1"/>
                </a:solidFill>
              </a:defRPr>
            </a:lvl5pPr>
            <a:lvl6pPr lvl="5" rtl="0" algn="ctr">
              <a:lnSpc>
                <a:spcPct val="100000"/>
              </a:lnSpc>
              <a:spcBef>
                <a:spcPts val="0"/>
              </a:spcBef>
              <a:spcAft>
                <a:spcPts val="0"/>
              </a:spcAft>
              <a:buClr>
                <a:schemeClr val="dk1"/>
              </a:buClr>
              <a:buSzPts val="1650"/>
              <a:buNone/>
              <a:defRPr sz="1650">
                <a:solidFill>
                  <a:schemeClr val="dk1"/>
                </a:solidFill>
              </a:defRPr>
            </a:lvl6pPr>
            <a:lvl7pPr lvl="6" rtl="0" algn="ctr">
              <a:lnSpc>
                <a:spcPct val="100000"/>
              </a:lnSpc>
              <a:spcBef>
                <a:spcPts val="0"/>
              </a:spcBef>
              <a:spcAft>
                <a:spcPts val="0"/>
              </a:spcAft>
              <a:buClr>
                <a:schemeClr val="dk1"/>
              </a:buClr>
              <a:buSzPts val="1650"/>
              <a:buNone/>
              <a:defRPr sz="1650">
                <a:solidFill>
                  <a:schemeClr val="dk1"/>
                </a:solidFill>
              </a:defRPr>
            </a:lvl7pPr>
            <a:lvl8pPr lvl="7" rtl="0" algn="ctr">
              <a:lnSpc>
                <a:spcPct val="100000"/>
              </a:lnSpc>
              <a:spcBef>
                <a:spcPts val="0"/>
              </a:spcBef>
              <a:spcAft>
                <a:spcPts val="0"/>
              </a:spcAft>
              <a:buClr>
                <a:schemeClr val="dk1"/>
              </a:buClr>
              <a:buSzPts val="1650"/>
              <a:buNone/>
              <a:defRPr sz="1650">
                <a:solidFill>
                  <a:schemeClr val="dk1"/>
                </a:solidFill>
              </a:defRPr>
            </a:lvl8pPr>
            <a:lvl9pPr lvl="8" rtl="0" algn="ctr">
              <a:lnSpc>
                <a:spcPct val="100000"/>
              </a:lnSpc>
              <a:spcBef>
                <a:spcPts val="0"/>
              </a:spcBef>
              <a:spcAft>
                <a:spcPts val="0"/>
              </a:spcAft>
              <a:buClr>
                <a:schemeClr val="dk1"/>
              </a:buClr>
              <a:buSzPts val="1650"/>
              <a:buNone/>
              <a:defRPr sz="1650">
                <a:solidFill>
                  <a:schemeClr val="dk1"/>
                </a:solidFill>
              </a:defRPr>
            </a:lvl9pPr>
          </a:lstStyle>
          <a:p/>
        </p:txBody>
      </p:sp>
      <p:sp>
        <p:nvSpPr>
          <p:cNvPr id="20" name="Google Shape;20;p3"/>
          <p:cNvSpPr txBox="1"/>
          <p:nvPr>
            <p:ph hasCustomPrompt="1" idx="2" type="title"/>
          </p:nvPr>
        </p:nvSpPr>
        <p:spPr>
          <a:xfrm>
            <a:off x="4112700" y="1494600"/>
            <a:ext cx="918600" cy="603900"/>
          </a:xfrm>
          <a:prstGeom prst="rect">
            <a:avLst/>
          </a:prstGeom>
        </p:spPr>
        <p:txBody>
          <a:bodyPr anchorCtr="0" anchor="t" bIns="91425" lIns="91425" spcFirstLastPara="1" rIns="91425" wrap="square" tIns="0">
            <a:noAutofit/>
          </a:bodyPr>
          <a:lstStyle>
            <a:lvl1pPr lvl="0" rtl="0" algn="ctr">
              <a:spcBef>
                <a:spcPts val="0"/>
              </a:spcBef>
              <a:spcAft>
                <a:spcPts val="0"/>
              </a:spcAft>
              <a:buSzPts val="4100"/>
              <a:buNone/>
              <a:defRPr sz="4100"/>
            </a:lvl1pPr>
            <a:lvl2pPr lvl="1" rtl="0" algn="ctr">
              <a:spcBef>
                <a:spcPts val="0"/>
              </a:spcBef>
              <a:spcAft>
                <a:spcPts val="0"/>
              </a:spcAft>
              <a:buSzPts val="4100"/>
              <a:buNone/>
              <a:defRPr sz="4100"/>
            </a:lvl2pPr>
            <a:lvl3pPr lvl="2" rtl="0" algn="ctr">
              <a:spcBef>
                <a:spcPts val="0"/>
              </a:spcBef>
              <a:spcAft>
                <a:spcPts val="0"/>
              </a:spcAft>
              <a:buSzPts val="4100"/>
              <a:buNone/>
              <a:defRPr sz="4100"/>
            </a:lvl3pPr>
            <a:lvl4pPr lvl="3" rtl="0" algn="ctr">
              <a:spcBef>
                <a:spcPts val="0"/>
              </a:spcBef>
              <a:spcAft>
                <a:spcPts val="0"/>
              </a:spcAft>
              <a:buSzPts val="4100"/>
              <a:buNone/>
              <a:defRPr sz="4100"/>
            </a:lvl4pPr>
            <a:lvl5pPr lvl="4" rtl="0" algn="ctr">
              <a:spcBef>
                <a:spcPts val="0"/>
              </a:spcBef>
              <a:spcAft>
                <a:spcPts val="0"/>
              </a:spcAft>
              <a:buSzPts val="4100"/>
              <a:buNone/>
              <a:defRPr sz="4100"/>
            </a:lvl5pPr>
            <a:lvl6pPr lvl="5" rtl="0" algn="ctr">
              <a:spcBef>
                <a:spcPts val="0"/>
              </a:spcBef>
              <a:spcAft>
                <a:spcPts val="0"/>
              </a:spcAft>
              <a:buSzPts val="4100"/>
              <a:buNone/>
              <a:defRPr sz="4100"/>
            </a:lvl6pPr>
            <a:lvl7pPr lvl="6" rtl="0" algn="ctr">
              <a:spcBef>
                <a:spcPts val="0"/>
              </a:spcBef>
              <a:spcAft>
                <a:spcPts val="0"/>
              </a:spcAft>
              <a:buSzPts val="4100"/>
              <a:buNone/>
              <a:defRPr sz="4100"/>
            </a:lvl7pPr>
            <a:lvl8pPr lvl="7" rtl="0" algn="ctr">
              <a:spcBef>
                <a:spcPts val="0"/>
              </a:spcBef>
              <a:spcAft>
                <a:spcPts val="0"/>
              </a:spcAft>
              <a:buSzPts val="4100"/>
              <a:buNone/>
              <a:defRPr sz="4100"/>
            </a:lvl8pPr>
            <a:lvl9pPr lvl="8" rtl="0" algn="ctr">
              <a:spcBef>
                <a:spcPts val="0"/>
              </a:spcBef>
              <a:spcAft>
                <a:spcPts val="0"/>
              </a:spcAft>
              <a:buSzPts val="4100"/>
              <a:buNone/>
              <a:defRPr sz="41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_1_1_1">
    <p:spTree>
      <p:nvGrpSpPr>
        <p:cNvPr id="149" name="Shape 149"/>
        <p:cNvGrpSpPr/>
        <p:nvPr/>
      </p:nvGrpSpPr>
      <p:grpSpPr>
        <a:xfrm>
          <a:off x="0" y="0"/>
          <a:ext cx="0" cy="0"/>
          <a:chOff x="0" y="0"/>
          <a:chExt cx="0" cy="0"/>
        </a:xfrm>
      </p:grpSpPr>
      <p:sp>
        <p:nvSpPr>
          <p:cNvPr id="150" name="Google Shape;150;p21"/>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txBox="1"/>
          <p:nvPr>
            <p:ph type="title"/>
          </p:nvPr>
        </p:nvSpPr>
        <p:spPr>
          <a:xfrm>
            <a:off x="802350" y="1032925"/>
            <a:ext cx="3663900" cy="14769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3500"/>
              <a:buNone/>
              <a:defRPr/>
            </a:lvl1pPr>
            <a:lvl2pPr lvl="1" rtl="0">
              <a:lnSpc>
                <a:spcPct val="90000"/>
              </a:lnSpc>
              <a:spcBef>
                <a:spcPts val="0"/>
              </a:spcBef>
              <a:spcAft>
                <a:spcPts val="0"/>
              </a:spcAft>
              <a:buSzPts val="3500"/>
              <a:buNone/>
              <a:defRPr/>
            </a:lvl2pPr>
            <a:lvl3pPr lvl="2" rtl="0">
              <a:lnSpc>
                <a:spcPct val="90000"/>
              </a:lnSpc>
              <a:spcBef>
                <a:spcPts val="0"/>
              </a:spcBef>
              <a:spcAft>
                <a:spcPts val="0"/>
              </a:spcAft>
              <a:buSzPts val="3500"/>
              <a:buNone/>
              <a:defRPr/>
            </a:lvl3pPr>
            <a:lvl4pPr lvl="3" rtl="0">
              <a:lnSpc>
                <a:spcPct val="90000"/>
              </a:lnSpc>
              <a:spcBef>
                <a:spcPts val="0"/>
              </a:spcBef>
              <a:spcAft>
                <a:spcPts val="0"/>
              </a:spcAft>
              <a:buSzPts val="3500"/>
              <a:buNone/>
              <a:defRPr/>
            </a:lvl4pPr>
            <a:lvl5pPr lvl="4" rtl="0">
              <a:lnSpc>
                <a:spcPct val="90000"/>
              </a:lnSpc>
              <a:spcBef>
                <a:spcPts val="0"/>
              </a:spcBef>
              <a:spcAft>
                <a:spcPts val="0"/>
              </a:spcAft>
              <a:buSzPts val="3500"/>
              <a:buNone/>
              <a:defRPr/>
            </a:lvl5pPr>
            <a:lvl6pPr lvl="5" rtl="0">
              <a:lnSpc>
                <a:spcPct val="90000"/>
              </a:lnSpc>
              <a:spcBef>
                <a:spcPts val="0"/>
              </a:spcBef>
              <a:spcAft>
                <a:spcPts val="0"/>
              </a:spcAft>
              <a:buSzPts val="3500"/>
              <a:buNone/>
              <a:defRPr/>
            </a:lvl6pPr>
            <a:lvl7pPr lvl="6" rtl="0">
              <a:lnSpc>
                <a:spcPct val="90000"/>
              </a:lnSpc>
              <a:spcBef>
                <a:spcPts val="0"/>
              </a:spcBef>
              <a:spcAft>
                <a:spcPts val="0"/>
              </a:spcAft>
              <a:buSzPts val="3500"/>
              <a:buNone/>
              <a:defRPr/>
            </a:lvl7pPr>
            <a:lvl8pPr lvl="7" rtl="0">
              <a:lnSpc>
                <a:spcPct val="90000"/>
              </a:lnSpc>
              <a:spcBef>
                <a:spcPts val="0"/>
              </a:spcBef>
              <a:spcAft>
                <a:spcPts val="0"/>
              </a:spcAft>
              <a:buSzPts val="3500"/>
              <a:buNone/>
              <a:defRPr/>
            </a:lvl8pPr>
            <a:lvl9pPr lvl="8" rtl="0">
              <a:lnSpc>
                <a:spcPct val="90000"/>
              </a:lnSpc>
              <a:spcBef>
                <a:spcPts val="0"/>
              </a:spcBef>
              <a:spcAft>
                <a:spcPts val="0"/>
              </a:spcAft>
              <a:buSzPts val="3500"/>
              <a:buNone/>
              <a:defRPr/>
            </a:lvl9pPr>
          </a:lstStyle>
          <a:p/>
        </p:txBody>
      </p:sp>
      <p:sp>
        <p:nvSpPr>
          <p:cNvPr id="152" name="Google Shape;152;p21"/>
          <p:cNvSpPr txBox="1"/>
          <p:nvPr>
            <p:ph idx="1" type="subTitle"/>
          </p:nvPr>
        </p:nvSpPr>
        <p:spPr>
          <a:xfrm>
            <a:off x="802350" y="2695375"/>
            <a:ext cx="3663900" cy="1203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650"/>
              <a:buNone/>
              <a:defRPr sz="1650"/>
            </a:lvl1pPr>
            <a:lvl2pPr lvl="1" rtl="0" algn="ctr">
              <a:lnSpc>
                <a:spcPct val="100000"/>
              </a:lnSpc>
              <a:spcBef>
                <a:spcPts val="0"/>
              </a:spcBef>
              <a:spcAft>
                <a:spcPts val="0"/>
              </a:spcAft>
              <a:buSzPts val="1650"/>
              <a:buNone/>
              <a:defRPr sz="1650"/>
            </a:lvl2pPr>
            <a:lvl3pPr lvl="2" rtl="0" algn="ctr">
              <a:lnSpc>
                <a:spcPct val="100000"/>
              </a:lnSpc>
              <a:spcBef>
                <a:spcPts val="0"/>
              </a:spcBef>
              <a:spcAft>
                <a:spcPts val="0"/>
              </a:spcAft>
              <a:buSzPts val="1650"/>
              <a:buNone/>
              <a:defRPr sz="1650"/>
            </a:lvl3pPr>
            <a:lvl4pPr lvl="3" rtl="0" algn="ctr">
              <a:lnSpc>
                <a:spcPct val="100000"/>
              </a:lnSpc>
              <a:spcBef>
                <a:spcPts val="0"/>
              </a:spcBef>
              <a:spcAft>
                <a:spcPts val="0"/>
              </a:spcAft>
              <a:buSzPts val="1650"/>
              <a:buNone/>
              <a:defRPr sz="1650"/>
            </a:lvl4pPr>
            <a:lvl5pPr lvl="4" rtl="0" algn="ctr">
              <a:lnSpc>
                <a:spcPct val="100000"/>
              </a:lnSpc>
              <a:spcBef>
                <a:spcPts val="0"/>
              </a:spcBef>
              <a:spcAft>
                <a:spcPts val="0"/>
              </a:spcAft>
              <a:buSzPts val="1650"/>
              <a:buNone/>
              <a:defRPr sz="1650"/>
            </a:lvl5pPr>
            <a:lvl6pPr lvl="5" rtl="0" algn="ctr">
              <a:lnSpc>
                <a:spcPct val="100000"/>
              </a:lnSpc>
              <a:spcBef>
                <a:spcPts val="0"/>
              </a:spcBef>
              <a:spcAft>
                <a:spcPts val="0"/>
              </a:spcAft>
              <a:buSzPts val="1650"/>
              <a:buNone/>
              <a:defRPr sz="1650"/>
            </a:lvl6pPr>
            <a:lvl7pPr lvl="6" rtl="0" algn="ctr">
              <a:lnSpc>
                <a:spcPct val="100000"/>
              </a:lnSpc>
              <a:spcBef>
                <a:spcPts val="0"/>
              </a:spcBef>
              <a:spcAft>
                <a:spcPts val="0"/>
              </a:spcAft>
              <a:buSzPts val="1650"/>
              <a:buNone/>
              <a:defRPr sz="1650"/>
            </a:lvl7pPr>
            <a:lvl8pPr lvl="7" rtl="0" algn="ctr">
              <a:lnSpc>
                <a:spcPct val="100000"/>
              </a:lnSpc>
              <a:spcBef>
                <a:spcPts val="0"/>
              </a:spcBef>
              <a:spcAft>
                <a:spcPts val="0"/>
              </a:spcAft>
              <a:buSzPts val="1650"/>
              <a:buNone/>
              <a:defRPr sz="1650"/>
            </a:lvl8pPr>
            <a:lvl9pPr lvl="8" rtl="0" algn="ctr">
              <a:lnSpc>
                <a:spcPct val="100000"/>
              </a:lnSpc>
              <a:spcBef>
                <a:spcPts val="0"/>
              </a:spcBef>
              <a:spcAft>
                <a:spcPts val="0"/>
              </a:spcAft>
              <a:buSzPts val="1650"/>
              <a:buNone/>
              <a:defRPr sz="1650"/>
            </a:lvl9pPr>
          </a:lstStyle>
          <a:p/>
        </p:txBody>
      </p:sp>
      <p:pic>
        <p:nvPicPr>
          <p:cNvPr id="153" name="Google Shape;153;p21"/>
          <p:cNvPicPr preferRelativeResize="0"/>
          <p:nvPr/>
        </p:nvPicPr>
        <p:blipFill>
          <a:blip r:embed="rId2">
            <a:alphaModFix/>
          </a:blip>
          <a:stretch>
            <a:fillRect/>
          </a:stretch>
        </p:blipFill>
        <p:spPr>
          <a:xfrm>
            <a:off x="5946225" y="-188796"/>
            <a:ext cx="5354850" cy="2925692"/>
          </a:xfrm>
          <a:prstGeom prst="rect">
            <a:avLst/>
          </a:prstGeom>
          <a:noFill/>
          <a:ln>
            <a:noFill/>
          </a:ln>
        </p:spPr>
      </p:pic>
      <p:pic>
        <p:nvPicPr>
          <p:cNvPr id="154" name="Google Shape;154;p21"/>
          <p:cNvPicPr preferRelativeResize="0"/>
          <p:nvPr/>
        </p:nvPicPr>
        <p:blipFill>
          <a:blip r:embed="rId3">
            <a:alphaModFix/>
          </a:blip>
          <a:stretch>
            <a:fillRect/>
          </a:stretch>
        </p:blipFill>
        <p:spPr>
          <a:xfrm rot="10498195">
            <a:off x="-1894455" y="3475325"/>
            <a:ext cx="3425009" cy="30120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_1_1_1">
    <p:spTree>
      <p:nvGrpSpPr>
        <p:cNvPr id="155" name="Shape 155"/>
        <p:cNvGrpSpPr/>
        <p:nvPr/>
      </p:nvGrpSpPr>
      <p:grpSpPr>
        <a:xfrm>
          <a:off x="0" y="0"/>
          <a:ext cx="0" cy="0"/>
          <a:chOff x="0" y="0"/>
          <a:chExt cx="0" cy="0"/>
        </a:xfrm>
      </p:grpSpPr>
      <p:sp>
        <p:nvSpPr>
          <p:cNvPr id="156" name="Google Shape;156;p22"/>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txBox="1"/>
          <p:nvPr>
            <p:ph type="title"/>
          </p:nvPr>
        </p:nvSpPr>
        <p:spPr>
          <a:xfrm>
            <a:off x="5181200" y="1532875"/>
            <a:ext cx="3302400" cy="956100"/>
          </a:xfrm>
          <a:prstGeom prst="rect">
            <a:avLst/>
          </a:prstGeom>
        </p:spPr>
        <p:txBody>
          <a:bodyPr anchorCtr="0" anchor="t" bIns="91425" lIns="91425" spcFirstLastPara="1" rIns="91425" wrap="square" tIns="0">
            <a:noAutofit/>
          </a:bodyPr>
          <a:lstStyle>
            <a:lvl1pPr lvl="0" rtl="0">
              <a:lnSpc>
                <a:spcPct val="90000"/>
              </a:lnSpc>
              <a:spcBef>
                <a:spcPts val="0"/>
              </a:spcBef>
              <a:spcAft>
                <a:spcPts val="0"/>
              </a:spcAft>
              <a:buSzPts val="3500"/>
              <a:buNone/>
              <a:defRPr/>
            </a:lvl1pPr>
            <a:lvl2pPr lvl="1" rtl="0">
              <a:lnSpc>
                <a:spcPct val="90000"/>
              </a:lnSpc>
              <a:spcBef>
                <a:spcPts val="0"/>
              </a:spcBef>
              <a:spcAft>
                <a:spcPts val="0"/>
              </a:spcAft>
              <a:buSzPts val="3500"/>
              <a:buNone/>
              <a:defRPr/>
            </a:lvl2pPr>
            <a:lvl3pPr lvl="2" rtl="0">
              <a:lnSpc>
                <a:spcPct val="90000"/>
              </a:lnSpc>
              <a:spcBef>
                <a:spcPts val="0"/>
              </a:spcBef>
              <a:spcAft>
                <a:spcPts val="0"/>
              </a:spcAft>
              <a:buSzPts val="3500"/>
              <a:buNone/>
              <a:defRPr/>
            </a:lvl3pPr>
            <a:lvl4pPr lvl="3" rtl="0">
              <a:lnSpc>
                <a:spcPct val="90000"/>
              </a:lnSpc>
              <a:spcBef>
                <a:spcPts val="0"/>
              </a:spcBef>
              <a:spcAft>
                <a:spcPts val="0"/>
              </a:spcAft>
              <a:buSzPts val="3500"/>
              <a:buNone/>
              <a:defRPr/>
            </a:lvl4pPr>
            <a:lvl5pPr lvl="4" rtl="0">
              <a:lnSpc>
                <a:spcPct val="90000"/>
              </a:lnSpc>
              <a:spcBef>
                <a:spcPts val="0"/>
              </a:spcBef>
              <a:spcAft>
                <a:spcPts val="0"/>
              </a:spcAft>
              <a:buSzPts val="3500"/>
              <a:buNone/>
              <a:defRPr/>
            </a:lvl5pPr>
            <a:lvl6pPr lvl="5" rtl="0">
              <a:lnSpc>
                <a:spcPct val="90000"/>
              </a:lnSpc>
              <a:spcBef>
                <a:spcPts val="0"/>
              </a:spcBef>
              <a:spcAft>
                <a:spcPts val="0"/>
              </a:spcAft>
              <a:buSzPts val="3500"/>
              <a:buNone/>
              <a:defRPr/>
            </a:lvl6pPr>
            <a:lvl7pPr lvl="6" rtl="0">
              <a:lnSpc>
                <a:spcPct val="90000"/>
              </a:lnSpc>
              <a:spcBef>
                <a:spcPts val="0"/>
              </a:spcBef>
              <a:spcAft>
                <a:spcPts val="0"/>
              </a:spcAft>
              <a:buSzPts val="3500"/>
              <a:buNone/>
              <a:defRPr/>
            </a:lvl7pPr>
            <a:lvl8pPr lvl="7" rtl="0">
              <a:lnSpc>
                <a:spcPct val="90000"/>
              </a:lnSpc>
              <a:spcBef>
                <a:spcPts val="0"/>
              </a:spcBef>
              <a:spcAft>
                <a:spcPts val="0"/>
              </a:spcAft>
              <a:buSzPts val="3500"/>
              <a:buNone/>
              <a:defRPr/>
            </a:lvl8pPr>
            <a:lvl9pPr lvl="8" rtl="0">
              <a:lnSpc>
                <a:spcPct val="90000"/>
              </a:lnSpc>
              <a:spcBef>
                <a:spcPts val="0"/>
              </a:spcBef>
              <a:spcAft>
                <a:spcPts val="0"/>
              </a:spcAft>
              <a:buSzPts val="3500"/>
              <a:buNone/>
              <a:defRPr/>
            </a:lvl9pPr>
          </a:lstStyle>
          <a:p/>
        </p:txBody>
      </p:sp>
      <p:sp>
        <p:nvSpPr>
          <p:cNvPr id="158" name="Google Shape;158;p22"/>
          <p:cNvSpPr txBox="1"/>
          <p:nvPr>
            <p:ph idx="1" type="subTitle"/>
          </p:nvPr>
        </p:nvSpPr>
        <p:spPr>
          <a:xfrm>
            <a:off x="5181203" y="2546200"/>
            <a:ext cx="3302400" cy="1199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650"/>
              <a:buNone/>
              <a:defRPr sz="1650"/>
            </a:lvl1pPr>
            <a:lvl2pPr lvl="1" rtl="0" algn="ctr">
              <a:lnSpc>
                <a:spcPct val="100000"/>
              </a:lnSpc>
              <a:spcBef>
                <a:spcPts val="0"/>
              </a:spcBef>
              <a:spcAft>
                <a:spcPts val="0"/>
              </a:spcAft>
              <a:buSzPts val="1650"/>
              <a:buNone/>
              <a:defRPr sz="1650"/>
            </a:lvl2pPr>
            <a:lvl3pPr lvl="2" rtl="0" algn="ctr">
              <a:lnSpc>
                <a:spcPct val="100000"/>
              </a:lnSpc>
              <a:spcBef>
                <a:spcPts val="0"/>
              </a:spcBef>
              <a:spcAft>
                <a:spcPts val="0"/>
              </a:spcAft>
              <a:buSzPts val="1650"/>
              <a:buNone/>
              <a:defRPr sz="1650"/>
            </a:lvl3pPr>
            <a:lvl4pPr lvl="3" rtl="0" algn="ctr">
              <a:lnSpc>
                <a:spcPct val="100000"/>
              </a:lnSpc>
              <a:spcBef>
                <a:spcPts val="0"/>
              </a:spcBef>
              <a:spcAft>
                <a:spcPts val="0"/>
              </a:spcAft>
              <a:buSzPts val="1650"/>
              <a:buNone/>
              <a:defRPr sz="1650"/>
            </a:lvl4pPr>
            <a:lvl5pPr lvl="4" rtl="0" algn="ctr">
              <a:lnSpc>
                <a:spcPct val="100000"/>
              </a:lnSpc>
              <a:spcBef>
                <a:spcPts val="0"/>
              </a:spcBef>
              <a:spcAft>
                <a:spcPts val="0"/>
              </a:spcAft>
              <a:buSzPts val="1650"/>
              <a:buNone/>
              <a:defRPr sz="1650"/>
            </a:lvl5pPr>
            <a:lvl6pPr lvl="5" rtl="0" algn="ctr">
              <a:lnSpc>
                <a:spcPct val="100000"/>
              </a:lnSpc>
              <a:spcBef>
                <a:spcPts val="0"/>
              </a:spcBef>
              <a:spcAft>
                <a:spcPts val="0"/>
              </a:spcAft>
              <a:buSzPts val="1650"/>
              <a:buNone/>
              <a:defRPr sz="1650"/>
            </a:lvl6pPr>
            <a:lvl7pPr lvl="6" rtl="0" algn="ctr">
              <a:lnSpc>
                <a:spcPct val="100000"/>
              </a:lnSpc>
              <a:spcBef>
                <a:spcPts val="0"/>
              </a:spcBef>
              <a:spcAft>
                <a:spcPts val="0"/>
              </a:spcAft>
              <a:buSzPts val="1650"/>
              <a:buNone/>
              <a:defRPr sz="1650"/>
            </a:lvl7pPr>
            <a:lvl8pPr lvl="7" rtl="0" algn="ctr">
              <a:lnSpc>
                <a:spcPct val="100000"/>
              </a:lnSpc>
              <a:spcBef>
                <a:spcPts val="0"/>
              </a:spcBef>
              <a:spcAft>
                <a:spcPts val="0"/>
              </a:spcAft>
              <a:buSzPts val="1650"/>
              <a:buNone/>
              <a:defRPr sz="1650"/>
            </a:lvl8pPr>
            <a:lvl9pPr lvl="8" rtl="0" algn="ctr">
              <a:lnSpc>
                <a:spcPct val="100000"/>
              </a:lnSpc>
              <a:spcBef>
                <a:spcPts val="0"/>
              </a:spcBef>
              <a:spcAft>
                <a:spcPts val="0"/>
              </a:spcAft>
              <a:buSzPts val="1650"/>
              <a:buNone/>
              <a:defRPr sz="1650"/>
            </a:lvl9pPr>
          </a:lstStyle>
          <a:p/>
        </p:txBody>
      </p:sp>
      <p:pic>
        <p:nvPicPr>
          <p:cNvPr id="159" name="Google Shape;159;p22"/>
          <p:cNvPicPr preferRelativeResize="0"/>
          <p:nvPr/>
        </p:nvPicPr>
        <p:blipFill>
          <a:blip r:embed="rId2">
            <a:alphaModFix/>
          </a:blip>
          <a:stretch>
            <a:fillRect/>
          </a:stretch>
        </p:blipFill>
        <p:spPr>
          <a:xfrm flipH="1" rot="9455085">
            <a:off x="-2989400" y="3804703"/>
            <a:ext cx="5354849" cy="2925693"/>
          </a:xfrm>
          <a:prstGeom prst="rect">
            <a:avLst/>
          </a:prstGeom>
          <a:noFill/>
          <a:ln>
            <a:noFill/>
          </a:ln>
        </p:spPr>
      </p:pic>
      <p:pic>
        <p:nvPicPr>
          <p:cNvPr id="160" name="Google Shape;160;p22"/>
          <p:cNvPicPr preferRelativeResize="0"/>
          <p:nvPr/>
        </p:nvPicPr>
        <p:blipFill>
          <a:blip r:embed="rId3">
            <a:alphaModFix/>
          </a:blip>
          <a:stretch>
            <a:fillRect/>
          </a:stretch>
        </p:blipFill>
        <p:spPr>
          <a:xfrm rot="-7350734">
            <a:off x="6771740" y="-1267225"/>
            <a:ext cx="3148021" cy="30121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161" name="Shape 161"/>
        <p:cNvGrpSpPr/>
        <p:nvPr/>
      </p:nvGrpSpPr>
      <p:grpSpPr>
        <a:xfrm>
          <a:off x="0" y="0"/>
          <a:ext cx="0" cy="0"/>
          <a:chOff x="0" y="0"/>
          <a:chExt cx="0" cy="0"/>
        </a:xfrm>
      </p:grpSpPr>
      <p:sp>
        <p:nvSpPr>
          <p:cNvPr id="162" name="Google Shape;162;p23"/>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64" name="Google Shape;164;p23"/>
          <p:cNvSpPr txBox="1"/>
          <p:nvPr>
            <p:ph idx="1" type="body"/>
          </p:nvPr>
        </p:nvSpPr>
        <p:spPr>
          <a:xfrm>
            <a:off x="843400" y="1675950"/>
            <a:ext cx="3569100" cy="24432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65" name="Google Shape;165;p23"/>
          <p:cNvSpPr txBox="1"/>
          <p:nvPr>
            <p:ph idx="2" type="body"/>
          </p:nvPr>
        </p:nvSpPr>
        <p:spPr>
          <a:xfrm>
            <a:off x="4731500" y="1675950"/>
            <a:ext cx="3569100" cy="24432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66" name="Google Shape;166;p23"/>
          <p:cNvSpPr txBox="1"/>
          <p:nvPr>
            <p:ph idx="3" type="subTitle"/>
          </p:nvPr>
        </p:nvSpPr>
        <p:spPr>
          <a:xfrm>
            <a:off x="713250" y="1121913"/>
            <a:ext cx="7717500" cy="34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67" name="Google Shape;167;p23"/>
          <p:cNvPicPr preferRelativeResize="0"/>
          <p:nvPr/>
        </p:nvPicPr>
        <p:blipFill>
          <a:blip r:embed="rId2">
            <a:alphaModFix/>
          </a:blip>
          <a:stretch>
            <a:fillRect/>
          </a:stretch>
        </p:blipFill>
        <p:spPr>
          <a:xfrm>
            <a:off x="-2738225" y="4325179"/>
            <a:ext cx="5354850" cy="2925692"/>
          </a:xfrm>
          <a:prstGeom prst="rect">
            <a:avLst/>
          </a:prstGeom>
          <a:noFill/>
          <a:ln>
            <a:noFill/>
          </a:ln>
        </p:spPr>
      </p:pic>
      <p:pic>
        <p:nvPicPr>
          <p:cNvPr id="168" name="Google Shape;168;p23"/>
          <p:cNvPicPr preferRelativeResize="0"/>
          <p:nvPr/>
        </p:nvPicPr>
        <p:blipFill>
          <a:blip r:embed="rId3">
            <a:alphaModFix/>
          </a:blip>
          <a:stretch>
            <a:fillRect/>
          </a:stretch>
        </p:blipFill>
        <p:spPr>
          <a:xfrm flipH="1" rot="10800000">
            <a:off x="7795345" y="-1251250"/>
            <a:ext cx="3425009" cy="30121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169" name="Shape 169"/>
        <p:cNvGrpSpPr/>
        <p:nvPr/>
      </p:nvGrpSpPr>
      <p:grpSpPr>
        <a:xfrm>
          <a:off x="0" y="0"/>
          <a:ext cx="0" cy="0"/>
          <a:chOff x="0" y="0"/>
          <a:chExt cx="0" cy="0"/>
        </a:xfrm>
      </p:grpSpPr>
      <p:sp>
        <p:nvSpPr>
          <p:cNvPr id="170" name="Google Shape;170;p24"/>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72" name="Google Shape;172;p24"/>
          <p:cNvSpPr txBox="1"/>
          <p:nvPr>
            <p:ph idx="1" type="subTitle"/>
          </p:nvPr>
        </p:nvSpPr>
        <p:spPr>
          <a:xfrm>
            <a:off x="963800" y="2825450"/>
            <a:ext cx="2043300" cy="372000"/>
          </a:xfrm>
          <a:prstGeom prst="rect">
            <a:avLst/>
          </a:prstGeom>
          <a:solidFill>
            <a:schemeClr val="dk2"/>
          </a:solidFill>
        </p:spPr>
        <p:txBody>
          <a:bodyPr anchorCtr="0" anchor="t" bIns="91425" lIns="91425" spcFirstLastPara="1" rIns="9142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73" name="Google Shape;173;p24"/>
          <p:cNvSpPr txBox="1"/>
          <p:nvPr>
            <p:ph idx="2" type="subTitle"/>
          </p:nvPr>
        </p:nvSpPr>
        <p:spPr>
          <a:xfrm>
            <a:off x="963800" y="3321449"/>
            <a:ext cx="20433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24"/>
          <p:cNvSpPr txBox="1"/>
          <p:nvPr>
            <p:ph idx="3" type="subTitle"/>
          </p:nvPr>
        </p:nvSpPr>
        <p:spPr>
          <a:xfrm>
            <a:off x="6136900" y="2825450"/>
            <a:ext cx="2043300" cy="372000"/>
          </a:xfrm>
          <a:prstGeom prst="rect">
            <a:avLst/>
          </a:prstGeom>
          <a:solidFill>
            <a:schemeClr val="dk2"/>
          </a:solidFill>
        </p:spPr>
        <p:txBody>
          <a:bodyPr anchorCtr="0" anchor="t" bIns="91425" lIns="91425" spcFirstLastPara="1" rIns="9142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75" name="Google Shape;175;p24"/>
          <p:cNvSpPr txBox="1"/>
          <p:nvPr>
            <p:ph idx="4" type="subTitle"/>
          </p:nvPr>
        </p:nvSpPr>
        <p:spPr>
          <a:xfrm>
            <a:off x="6136900" y="3321449"/>
            <a:ext cx="20433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24"/>
          <p:cNvSpPr txBox="1"/>
          <p:nvPr>
            <p:ph idx="5" type="subTitle"/>
          </p:nvPr>
        </p:nvSpPr>
        <p:spPr>
          <a:xfrm>
            <a:off x="3550350" y="2825450"/>
            <a:ext cx="2043300" cy="372000"/>
          </a:xfrm>
          <a:prstGeom prst="rect">
            <a:avLst/>
          </a:prstGeom>
          <a:solidFill>
            <a:schemeClr val="dk2"/>
          </a:solidFill>
        </p:spPr>
        <p:txBody>
          <a:bodyPr anchorCtr="0" anchor="t" bIns="91425" lIns="91425" spcFirstLastPara="1" rIns="9142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77" name="Google Shape;177;p24"/>
          <p:cNvSpPr txBox="1"/>
          <p:nvPr>
            <p:ph idx="6" type="subTitle"/>
          </p:nvPr>
        </p:nvSpPr>
        <p:spPr>
          <a:xfrm>
            <a:off x="3550350" y="3321449"/>
            <a:ext cx="20433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78" name="Google Shape;178;p24"/>
          <p:cNvPicPr preferRelativeResize="0"/>
          <p:nvPr/>
        </p:nvPicPr>
        <p:blipFill>
          <a:blip r:embed="rId2">
            <a:alphaModFix/>
          </a:blip>
          <a:stretch>
            <a:fillRect/>
          </a:stretch>
        </p:blipFill>
        <p:spPr>
          <a:xfrm>
            <a:off x="7181640" y="3341125"/>
            <a:ext cx="3148021" cy="3012100"/>
          </a:xfrm>
          <a:prstGeom prst="rect">
            <a:avLst/>
          </a:prstGeom>
          <a:noFill/>
          <a:ln>
            <a:noFill/>
          </a:ln>
        </p:spPr>
      </p:pic>
      <p:pic>
        <p:nvPicPr>
          <p:cNvPr id="179" name="Google Shape;179;p24"/>
          <p:cNvPicPr preferRelativeResize="0"/>
          <p:nvPr/>
        </p:nvPicPr>
        <p:blipFill>
          <a:blip r:embed="rId3">
            <a:alphaModFix/>
          </a:blip>
          <a:stretch>
            <a:fillRect/>
          </a:stretch>
        </p:blipFill>
        <p:spPr>
          <a:xfrm rot="10800000">
            <a:off x="-1758626" y="144475"/>
            <a:ext cx="2722426" cy="2394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spTree>
      <p:nvGrpSpPr>
        <p:cNvPr id="180" name="Shape 180"/>
        <p:cNvGrpSpPr/>
        <p:nvPr/>
      </p:nvGrpSpPr>
      <p:grpSpPr>
        <a:xfrm>
          <a:off x="0" y="0"/>
          <a:ext cx="0" cy="0"/>
          <a:chOff x="0" y="0"/>
          <a:chExt cx="0" cy="0"/>
        </a:xfrm>
      </p:grpSpPr>
      <p:sp>
        <p:nvSpPr>
          <p:cNvPr id="181" name="Google Shape;181;p25"/>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3" name="Google Shape;183;p25"/>
          <p:cNvSpPr txBox="1"/>
          <p:nvPr>
            <p:ph idx="1" type="subTitle"/>
          </p:nvPr>
        </p:nvSpPr>
        <p:spPr>
          <a:xfrm>
            <a:off x="3101716" y="1297500"/>
            <a:ext cx="41133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84" name="Google Shape;184;p25"/>
          <p:cNvSpPr txBox="1"/>
          <p:nvPr>
            <p:ph idx="2" type="subTitle"/>
          </p:nvPr>
        </p:nvSpPr>
        <p:spPr>
          <a:xfrm>
            <a:off x="3101716" y="1753800"/>
            <a:ext cx="41133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5" name="Google Shape;185;p25"/>
          <p:cNvSpPr txBox="1"/>
          <p:nvPr>
            <p:ph idx="3" type="subTitle"/>
          </p:nvPr>
        </p:nvSpPr>
        <p:spPr>
          <a:xfrm>
            <a:off x="3101716" y="3716900"/>
            <a:ext cx="41133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86" name="Google Shape;186;p25"/>
          <p:cNvSpPr txBox="1"/>
          <p:nvPr>
            <p:ph idx="4" type="subTitle"/>
          </p:nvPr>
        </p:nvSpPr>
        <p:spPr>
          <a:xfrm>
            <a:off x="3101716" y="4173200"/>
            <a:ext cx="41133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7" name="Google Shape;187;p25"/>
          <p:cNvSpPr txBox="1"/>
          <p:nvPr>
            <p:ph idx="5" type="subTitle"/>
          </p:nvPr>
        </p:nvSpPr>
        <p:spPr>
          <a:xfrm>
            <a:off x="3101716" y="2507200"/>
            <a:ext cx="41133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88" name="Google Shape;188;p25"/>
          <p:cNvSpPr txBox="1"/>
          <p:nvPr>
            <p:ph idx="6" type="subTitle"/>
          </p:nvPr>
        </p:nvSpPr>
        <p:spPr>
          <a:xfrm>
            <a:off x="3101716" y="2963500"/>
            <a:ext cx="41133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pic>
        <p:nvPicPr>
          <p:cNvPr id="189" name="Google Shape;189;p25"/>
          <p:cNvPicPr preferRelativeResize="0"/>
          <p:nvPr/>
        </p:nvPicPr>
        <p:blipFill>
          <a:blip r:embed="rId2">
            <a:alphaModFix/>
          </a:blip>
          <a:stretch>
            <a:fillRect/>
          </a:stretch>
        </p:blipFill>
        <p:spPr>
          <a:xfrm flipH="1" rot="-8100000">
            <a:off x="7585539" y="-894973"/>
            <a:ext cx="3148021" cy="3012098"/>
          </a:xfrm>
          <a:prstGeom prst="rect">
            <a:avLst/>
          </a:prstGeom>
          <a:noFill/>
          <a:ln>
            <a:noFill/>
          </a:ln>
        </p:spPr>
      </p:pic>
      <p:pic>
        <p:nvPicPr>
          <p:cNvPr id="190" name="Google Shape;190;p25"/>
          <p:cNvPicPr preferRelativeResize="0"/>
          <p:nvPr/>
        </p:nvPicPr>
        <p:blipFill>
          <a:blip r:embed="rId3">
            <a:alphaModFix/>
          </a:blip>
          <a:stretch>
            <a:fillRect/>
          </a:stretch>
        </p:blipFill>
        <p:spPr>
          <a:xfrm rot="10800000">
            <a:off x="-1955905" y="2205000"/>
            <a:ext cx="3425009" cy="30121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6">
    <p:spTree>
      <p:nvGrpSpPr>
        <p:cNvPr id="191" name="Shape 191"/>
        <p:cNvGrpSpPr/>
        <p:nvPr/>
      </p:nvGrpSpPr>
      <p:grpSpPr>
        <a:xfrm>
          <a:off x="0" y="0"/>
          <a:ext cx="0" cy="0"/>
          <a:chOff x="0" y="0"/>
          <a:chExt cx="0" cy="0"/>
        </a:xfrm>
      </p:grpSpPr>
      <p:sp>
        <p:nvSpPr>
          <p:cNvPr id="192" name="Google Shape;192;p26"/>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6"/>
          <p:cNvPicPr preferRelativeResize="0"/>
          <p:nvPr/>
        </p:nvPicPr>
        <p:blipFill>
          <a:blip r:embed="rId2">
            <a:alphaModFix/>
          </a:blip>
          <a:stretch>
            <a:fillRect/>
          </a:stretch>
        </p:blipFill>
        <p:spPr>
          <a:xfrm rot="3978520">
            <a:off x="-816409" y="3607100"/>
            <a:ext cx="3148021" cy="3012099"/>
          </a:xfrm>
          <a:prstGeom prst="rect">
            <a:avLst/>
          </a:prstGeom>
          <a:noFill/>
          <a:ln>
            <a:noFill/>
          </a:ln>
        </p:spPr>
      </p:pic>
      <p:pic>
        <p:nvPicPr>
          <p:cNvPr id="194" name="Google Shape;194;p26"/>
          <p:cNvPicPr preferRelativeResize="0"/>
          <p:nvPr/>
        </p:nvPicPr>
        <p:blipFill>
          <a:blip r:embed="rId3">
            <a:alphaModFix/>
          </a:blip>
          <a:stretch>
            <a:fillRect/>
          </a:stretch>
        </p:blipFill>
        <p:spPr>
          <a:xfrm rot="10800000">
            <a:off x="7538795" y="-1092125"/>
            <a:ext cx="3425009" cy="3012100"/>
          </a:xfrm>
          <a:prstGeom prst="rect">
            <a:avLst/>
          </a:prstGeom>
          <a:noFill/>
          <a:ln>
            <a:noFill/>
          </a:ln>
        </p:spPr>
      </p:pic>
      <p:sp>
        <p:nvSpPr>
          <p:cNvPr id="195" name="Google Shape;195;p26"/>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6" name="Google Shape;196;p26"/>
          <p:cNvSpPr txBox="1"/>
          <p:nvPr>
            <p:ph idx="1" type="subTitle"/>
          </p:nvPr>
        </p:nvSpPr>
        <p:spPr>
          <a:xfrm>
            <a:off x="1919437" y="1441925"/>
            <a:ext cx="22416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97" name="Google Shape;197;p26"/>
          <p:cNvSpPr txBox="1"/>
          <p:nvPr>
            <p:ph idx="2" type="subTitle"/>
          </p:nvPr>
        </p:nvSpPr>
        <p:spPr>
          <a:xfrm>
            <a:off x="1919437" y="1937924"/>
            <a:ext cx="2241600" cy="6558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8" name="Google Shape;198;p26"/>
          <p:cNvSpPr txBox="1"/>
          <p:nvPr>
            <p:ph idx="3" type="subTitle"/>
          </p:nvPr>
        </p:nvSpPr>
        <p:spPr>
          <a:xfrm>
            <a:off x="1919437" y="3180401"/>
            <a:ext cx="22416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199" name="Google Shape;199;p26"/>
          <p:cNvSpPr txBox="1"/>
          <p:nvPr>
            <p:ph idx="4" type="subTitle"/>
          </p:nvPr>
        </p:nvSpPr>
        <p:spPr>
          <a:xfrm>
            <a:off x="1919437" y="3676400"/>
            <a:ext cx="2241600" cy="6558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0" name="Google Shape;200;p26"/>
          <p:cNvSpPr txBox="1"/>
          <p:nvPr>
            <p:ph idx="5" type="subTitle"/>
          </p:nvPr>
        </p:nvSpPr>
        <p:spPr>
          <a:xfrm>
            <a:off x="6045788" y="1441925"/>
            <a:ext cx="22416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01" name="Google Shape;201;p26"/>
          <p:cNvSpPr txBox="1"/>
          <p:nvPr>
            <p:ph idx="6" type="subTitle"/>
          </p:nvPr>
        </p:nvSpPr>
        <p:spPr>
          <a:xfrm>
            <a:off x="6045788" y="1937924"/>
            <a:ext cx="2241600" cy="6558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02" name="Google Shape;202;p26"/>
          <p:cNvSpPr txBox="1"/>
          <p:nvPr>
            <p:ph idx="7" type="subTitle"/>
          </p:nvPr>
        </p:nvSpPr>
        <p:spPr>
          <a:xfrm>
            <a:off x="6045788" y="3180401"/>
            <a:ext cx="22416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03" name="Google Shape;203;p26"/>
          <p:cNvSpPr txBox="1"/>
          <p:nvPr>
            <p:ph idx="8" type="subTitle"/>
          </p:nvPr>
        </p:nvSpPr>
        <p:spPr>
          <a:xfrm>
            <a:off x="6045788" y="3676400"/>
            <a:ext cx="2241600" cy="6558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04" name="Shape 204"/>
        <p:cNvGrpSpPr/>
        <p:nvPr/>
      </p:nvGrpSpPr>
      <p:grpSpPr>
        <a:xfrm>
          <a:off x="0" y="0"/>
          <a:ext cx="0" cy="0"/>
          <a:chOff x="0" y="0"/>
          <a:chExt cx="0" cy="0"/>
        </a:xfrm>
      </p:grpSpPr>
      <p:sp>
        <p:nvSpPr>
          <p:cNvPr id="205" name="Google Shape;205;p27"/>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27"/>
          <p:cNvPicPr preferRelativeResize="0"/>
          <p:nvPr/>
        </p:nvPicPr>
        <p:blipFill>
          <a:blip r:embed="rId2">
            <a:alphaModFix/>
          </a:blip>
          <a:stretch>
            <a:fillRect/>
          </a:stretch>
        </p:blipFill>
        <p:spPr>
          <a:xfrm>
            <a:off x="7592790" y="-1767125"/>
            <a:ext cx="3148021" cy="3012100"/>
          </a:xfrm>
          <a:prstGeom prst="rect">
            <a:avLst/>
          </a:prstGeom>
          <a:noFill/>
          <a:ln>
            <a:noFill/>
          </a:ln>
        </p:spPr>
      </p:pic>
      <p:pic>
        <p:nvPicPr>
          <p:cNvPr id="207" name="Google Shape;207;p27"/>
          <p:cNvPicPr preferRelativeResize="0"/>
          <p:nvPr/>
        </p:nvPicPr>
        <p:blipFill>
          <a:blip r:embed="rId3">
            <a:alphaModFix/>
          </a:blip>
          <a:stretch>
            <a:fillRect/>
          </a:stretch>
        </p:blipFill>
        <p:spPr>
          <a:xfrm rot="10469326">
            <a:off x="-2022430" y="4026374"/>
            <a:ext cx="3425010" cy="3012100"/>
          </a:xfrm>
          <a:prstGeom prst="rect">
            <a:avLst/>
          </a:prstGeom>
          <a:noFill/>
          <a:ln>
            <a:noFill/>
          </a:ln>
        </p:spPr>
      </p:pic>
      <p:sp>
        <p:nvSpPr>
          <p:cNvPr id="208" name="Google Shape;208;p27"/>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09" name="Google Shape;209;p27"/>
          <p:cNvSpPr txBox="1"/>
          <p:nvPr>
            <p:ph idx="1" type="subTitle"/>
          </p:nvPr>
        </p:nvSpPr>
        <p:spPr>
          <a:xfrm>
            <a:off x="941850" y="1508525"/>
            <a:ext cx="2118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10" name="Google Shape;210;p27"/>
          <p:cNvSpPr txBox="1"/>
          <p:nvPr>
            <p:ph idx="2" type="subTitle"/>
          </p:nvPr>
        </p:nvSpPr>
        <p:spPr>
          <a:xfrm>
            <a:off x="941850" y="2004524"/>
            <a:ext cx="21180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7"/>
          <p:cNvSpPr txBox="1"/>
          <p:nvPr>
            <p:ph idx="3" type="subTitle"/>
          </p:nvPr>
        </p:nvSpPr>
        <p:spPr>
          <a:xfrm>
            <a:off x="941850" y="3229425"/>
            <a:ext cx="2118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12" name="Google Shape;212;p27"/>
          <p:cNvSpPr txBox="1"/>
          <p:nvPr>
            <p:ph idx="4" type="subTitle"/>
          </p:nvPr>
        </p:nvSpPr>
        <p:spPr>
          <a:xfrm>
            <a:off x="941850" y="3725425"/>
            <a:ext cx="21180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3" name="Google Shape;213;p27"/>
          <p:cNvSpPr txBox="1"/>
          <p:nvPr>
            <p:ph idx="5" type="subTitle"/>
          </p:nvPr>
        </p:nvSpPr>
        <p:spPr>
          <a:xfrm>
            <a:off x="6084125" y="1508525"/>
            <a:ext cx="2118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14" name="Google Shape;214;p27"/>
          <p:cNvSpPr txBox="1"/>
          <p:nvPr>
            <p:ph idx="6" type="subTitle"/>
          </p:nvPr>
        </p:nvSpPr>
        <p:spPr>
          <a:xfrm>
            <a:off x="6084125" y="2004524"/>
            <a:ext cx="21180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5" name="Google Shape;215;p27"/>
          <p:cNvSpPr txBox="1"/>
          <p:nvPr>
            <p:ph idx="7" type="subTitle"/>
          </p:nvPr>
        </p:nvSpPr>
        <p:spPr>
          <a:xfrm>
            <a:off x="6084125" y="3229425"/>
            <a:ext cx="2118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16" name="Google Shape;216;p27"/>
          <p:cNvSpPr txBox="1"/>
          <p:nvPr>
            <p:ph idx="8" type="subTitle"/>
          </p:nvPr>
        </p:nvSpPr>
        <p:spPr>
          <a:xfrm>
            <a:off x="6084125" y="3725425"/>
            <a:ext cx="21180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7" name="Google Shape;217;p27"/>
          <p:cNvSpPr txBox="1"/>
          <p:nvPr>
            <p:ph idx="9" type="subTitle"/>
          </p:nvPr>
        </p:nvSpPr>
        <p:spPr>
          <a:xfrm>
            <a:off x="3513000" y="1508525"/>
            <a:ext cx="2118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18" name="Google Shape;218;p27"/>
          <p:cNvSpPr txBox="1"/>
          <p:nvPr>
            <p:ph idx="13" type="subTitle"/>
          </p:nvPr>
        </p:nvSpPr>
        <p:spPr>
          <a:xfrm>
            <a:off x="3513000" y="2004524"/>
            <a:ext cx="21180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9" name="Google Shape;219;p27"/>
          <p:cNvSpPr txBox="1"/>
          <p:nvPr>
            <p:ph idx="14" type="subTitle"/>
          </p:nvPr>
        </p:nvSpPr>
        <p:spPr>
          <a:xfrm>
            <a:off x="3513000" y="3229425"/>
            <a:ext cx="2118000" cy="372000"/>
          </a:xfrm>
          <a:prstGeom prst="rect">
            <a:avLst/>
          </a:prstGeom>
          <a:solidFill>
            <a:schemeClr val="dk2"/>
          </a:solidFill>
        </p:spPr>
        <p:txBody>
          <a:bodyPr anchorCtr="0" anchor="t" bIns="91425" lIns="82275" spcFirstLastPara="1" rIns="8227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20" name="Google Shape;220;p27"/>
          <p:cNvSpPr txBox="1"/>
          <p:nvPr>
            <p:ph idx="15" type="subTitle"/>
          </p:nvPr>
        </p:nvSpPr>
        <p:spPr>
          <a:xfrm>
            <a:off x="3513000" y="3725425"/>
            <a:ext cx="21180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221" name="Shape 221"/>
        <p:cNvGrpSpPr/>
        <p:nvPr/>
      </p:nvGrpSpPr>
      <p:grpSpPr>
        <a:xfrm>
          <a:off x="0" y="0"/>
          <a:ext cx="0" cy="0"/>
          <a:chOff x="0" y="0"/>
          <a:chExt cx="0" cy="0"/>
        </a:xfrm>
      </p:grpSpPr>
      <p:sp>
        <p:nvSpPr>
          <p:cNvPr id="222" name="Google Shape;222;p28"/>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8"/>
          <p:cNvPicPr preferRelativeResize="0"/>
          <p:nvPr/>
        </p:nvPicPr>
        <p:blipFill>
          <a:blip r:embed="rId2">
            <a:alphaModFix/>
          </a:blip>
          <a:stretch>
            <a:fillRect/>
          </a:stretch>
        </p:blipFill>
        <p:spPr>
          <a:xfrm flipH="1" rot="8477232">
            <a:off x="-2381725" y="-1868346"/>
            <a:ext cx="5354849" cy="2925692"/>
          </a:xfrm>
          <a:prstGeom prst="rect">
            <a:avLst/>
          </a:prstGeom>
          <a:noFill/>
          <a:ln>
            <a:noFill/>
          </a:ln>
        </p:spPr>
      </p:pic>
      <p:pic>
        <p:nvPicPr>
          <p:cNvPr id="224" name="Google Shape;224;p28"/>
          <p:cNvPicPr preferRelativeResize="0"/>
          <p:nvPr/>
        </p:nvPicPr>
        <p:blipFill>
          <a:blip r:embed="rId3">
            <a:alphaModFix/>
          </a:blip>
          <a:stretch>
            <a:fillRect/>
          </a:stretch>
        </p:blipFill>
        <p:spPr>
          <a:xfrm flipH="1" rot="5400000">
            <a:off x="7661370" y="-1951012"/>
            <a:ext cx="3425009" cy="3012100"/>
          </a:xfrm>
          <a:prstGeom prst="rect">
            <a:avLst/>
          </a:prstGeom>
          <a:noFill/>
          <a:ln>
            <a:noFill/>
          </a:ln>
        </p:spPr>
      </p:pic>
      <p:sp>
        <p:nvSpPr>
          <p:cNvPr id="225" name="Google Shape;225;p28"/>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6" name="Google Shape;226;p28"/>
          <p:cNvSpPr txBox="1"/>
          <p:nvPr>
            <p:ph idx="1" type="subTitle"/>
          </p:nvPr>
        </p:nvSpPr>
        <p:spPr>
          <a:xfrm>
            <a:off x="1854497" y="1297500"/>
            <a:ext cx="2410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27" name="Google Shape;227;p28"/>
          <p:cNvSpPr txBox="1"/>
          <p:nvPr>
            <p:ph idx="2" type="subTitle"/>
          </p:nvPr>
        </p:nvSpPr>
        <p:spPr>
          <a:xfrm>
            <a:off x="1854497" y="1753800"/>
            <a:ext cx="2410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8" name="Google Shape;228;p28"/>
          <p:cNvSpPr txBox="1"/>
          <p:nvPr>
            <p:ph idx="3" type="subTitle"/>
          </p:nvPr>
        </p:nvSpPr>
        <p:spPr>
          <a:xfrm>
            <a:off x="1854497" y="3691925"/>
            <a:ext cx="2410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29" name="Google Shape;229;p28"/>
          <p:cNvSpPr txBox="1"/>
          <p:nvPr>
            <p:ph idx="4" type="subTitle"/>
          </p:nvPr>
        </p:nvSpPr>
        <p:spPr>
          <a:xfrm>
            <a:off x="1854497" y="4148225"/>
            <a:ext cx="2410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0" name="Google Shape;230;p28"/>
          <p:cNvSpPr txBox="1"/>
          <p:nvPr>
            <p:ph idx="5" type="subTitle"/>
          </p:nvPr>
        </p:nvSpPr>
        <p:spPr>
          <a:xfrm>
            <a:off x="1854497" y="2494713"/>
            <a:ext cx="2410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31" name="Google Shape;231;p28"/>
          <p:cNvSpPr txBox="1"/>
          <p:nvPr>
            <p:ph idx="6" type="subTitle"/>
          </p:nvPr>
        </p:nvSpPr>
        <p:spPr>
          <a:xfrm>
            <a:off x="1854497" y="2951012"/>
            <a:ext cx="2410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2" name="Google Shape;232;p28"/>
          <p:cNvSpPr txBox="1"/>
          <p:nvPr>
            <p:ph idx="7" type="subTitle"/>
          </p:nvPr>
        </p:nvSpPr>
        <p:spPr>
          <a:xfrm>
            <a:off x="6020222" y="1297500"/>
            <a:ext cx="2410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33" name="Google Shape;233;p28"/>
          <p:cNvSpPr txBox="1"/>
          <p:nvPr>
            <p:ph idx="8" type="subTitle"/>
          </p:nvPr>
        </p:nvSpPr>
        <p:spPr>
          <a:xfrm>
            <a:off x="6020222" y="1753800"/>
            <a:ext cx="2410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4" name="Google Shape;234;p28"/>
          <p:cNvSpPr txBox="1"/>
          <p:nvPr>
            <p:ph idx="9" type="subTitle"/>
          </p:nvPr>
        </p:nvSpPr>
        <p:spPr>
          <a:xfrm>
            <a:off x="6020222" y="3691925"/>
            <a:ext cx="2410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35" name="Google Shape;235;p28"/>
          <p:cNvSpPr txBox="1"/>
          <p:nvPr>
            <p:ph idx="13" type="subTitle"/>
          </p:nvPr>
        </p:nvSpPr>
        <p:spPr>
          <a:xfrm>
            <a:off x="6020222" y="4148225"/>
            <a:ext cx="2410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6" name="Google Shape;236;p28"/>
          <p:cNvSpPr txBox="1"/>
          <p:nvPr>
            <p:ph idx="14" type="subTitle"/>
          </p:nvPr>
        </p:nvSpPr>
        <p:spPr>
          <a:xfrm>
            <a:off x="6020222" y="2494713"/>
            <a:ext cx="2410500" cy="372000"/>
          </a:xfrm>
          <a:prstGeom prst="rect">
            <a:avLst/>
          </a:prstGeom>
          <a:solidFill>
            <a:schemeClr val="dk2"/>
          </a:solidFill>
        </p:spPr>
        <p:txBody>
          <a:bodyPr anchorCtr="0" anchor="t" bIns="91425" lIns="91425" spcFirstLastPara="1" rIns="91425" wrap="square" tIns="0">
            <a:noAutofit/>
          </a:bodyPr>
          <a:lstStyle>
            <a:lvl1pPr lvl="0"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237" name="Google Shape;237;p28"/>
          <p:cNvSpPr txBox="1"/>
          <p:nvPr>
            <p:ph idx="15" type="subTitle"/>
          </p:nvPr>
        </p:nvSpPr>
        <p:spPr>
          <a:xfrm>
            <a:off x="6020222" y="2951012"/>
            <a:ext cx="2410500" cy="451200"/>
          </a:xfrm>
          <a:prstGeom prst="rect">
            <a:avLst/>
          </a:prstGeom>
          <a:noFill/>
        </p:spPr>
        <p:txBody>
          <a:bodyPr anchorCtr="0" anchor="t" bIns="91425" lIns="91425" spcFirstLastPara="1" rIns="91425" wrap="square" tIns="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8">
    <p:spTree>
      <p:nvGrpSpPr>
        <p:cNvPr id="238" name="Shape 238"/>
        <p:cNvGrpSpPr/>
        <p:nvPr/>
      </p:nvGrpSpPr>
      <p:grpSpPr>
        <a:xfrm>
          <a:off x="0" y="0"/>
          <a:ext cx="0" cy="0"/>
          <a:chOff x="0" y="0"/>
          <a:chExt cx="0" cy="0"/>
        </a:xfrm>
      </p:grpSpPr>
      <p:sp>
        <p:nvSpPr>
          <p:cNvPr id="239" name="Google Shape;239;p29"/>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txBox="1"/>
          <p:nvPr>
            <p:ph type="title"/>
          </p:nvPr>
        </p:nvSpPr>
        <p:spPr>
          <a:xfrm>
            <a:off x="2529750" y="772600"/>
            <a:ext cx="4084500" cy="805500"/>
          </a:xfrm>
          <a:prstGeom prst="rect">
            <a:avLst/>
          </a:prstGeom>
        </p:spPr>
        <p:txBody>
          <a:bodyPr anchorCtr="0" anchor="t" bIns="91425" lIns="91425" spcFirstLastPara="1" rIns="91425" wrap="square" tIns="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241" name="Google Shape;241;p29"/>
          <p:cNvSpPr txBox="1"/>
          <p:nvPr/>
        </p:nvSpPr>
        <p:spPr>
          <a:xfrm>
            <a:off x="2529750" y="3312756"/>
            <a:ext cx="4084500" cy="618000"/>
          </a:xfrm>
          <a:prstGeom prst="rect">
            <a:avLst/>
          </a:prstGeom>
          <a:noFill/>
          <a:ln>
            <a:noFill/>
          </a:ln>
        </p:spPr>
        <p:txBody>
          <a:bodyPr anchorCtr="0" anchor="ctr" bIns="129525" lIns="129525" spcFirstLastPara="1" rIns="129525" wrap="square" tIns="129525">
            <a:noAutofit/>
          </a:bodyPr>
          <a:lstStyle/>
          <a:p>
            <a:pPr indent="0" lvl="0" marL="0" rtl="0" algn="ctr">
              <a:lnSpc>
                <a:spcPct val="100000"/>
              </a:lnSpc>
              <a:spcBef>
                <a:spcPts val="0"/>
              </a:spcBef>
              <a:spcAft>
                <a:spcPts val="0"/>
              </a:spcAft>
              <a:buSzPts val="1018"/>
              <a:buNone/>
            </a:pPr>
            <a:r>
              <a:rPr lang="en" sz="1200">
                <a:solidFill>
                  <a:schemeClr val="lt1"/>
                </a:solidFill>
                <a:latin typeface="Chivo"/>
                <a:ea typeface="Chivo"/>
                <a:cs typeface="Chivo"/>
                <a:sym typeface="Chivo"/>
              </a:rPr>
              <a:t>Credits: This presentation template was created by </a:t>
            </a:r>
            <a:r>
              <a:rPr b="1" lang="en" sz="1200">
                <a:solidFill>
                  <a:schemeClr val="dk2"/>
                </a:solidFill>
                <a:uFill>
                  <a:noFill/>
                </a:uFill>
                <a:latin typeface="Chivo"/>
                <a:ea typeface="Chivo"/>
                <a:cs typeface="Chivo"/>
                <a:sym typeface="Chivo"/>
                <a:hlinkClick r:id="rId2">
                  <a:extLst>
                    <a:ext uri="{A12FA001-AC4F-418D-AE19-62706E023703}">
                      <ahyp:hlinkClr val="tx"/>
                    </a:ext>
                  </a:extLst>
                </a:hlinkClick>
              </a:rPr>
              <a:t>Slidesgo</a:t>
            </a:r>
            <a:r>
              <a:rPr lang="en" sz="1200">
                <a:solidFill>
                  <a:schemeClr val="lt1"/>
                </a:solidFill>
                <a:latin typeface="Chivo"/>
                <a:ea typeface="Chivo"/>
                <a:cs typeface="Chivo"/>
                <a:sym typeface="Chivo"/>
              </a:rPr>
              <a:t>, including icons by </a:t>
            </a:r>
            <a:r>
              <a:rPr b="1" lang="en" sz="1200">
                <a:solidFill>
                  <a:schemeClr val="dk2"/>
                </a:solidFill>
                <a:uFill>
                  <a:noFill/>
                </a:uFill>
                <a:latin typeface="Chivo"/>
                <a:ea typeface="Chivo"/>
                <a:cs typeface="Chivo"/>
                <a:sym typeface="Chivo"/>
                <a:hlinkClick r:id="rId3">
                  <a:extLst>
                    <a:ext uri="{A12FA001-AC4F-418D-AE19-62706E023703}">
                      <ahyp:hlinkClr val="tx"/>
                    </a:ext>
                  </a:extLst>
                </a:hlinkClick>
              </a:rPr>
              <a:t>Flaticon</a:t>
            </a:r>
            <a:r>
              <a:rPr lang="en" sz="1200">
                <a:solidFill>
                  <a:schemeClr val="lt1"/>
                </a:solidFill>
                <a:latin typeface="Chivo"/>
                <a:ea typeface="Chivo"/>
                <a:cs typeface="Chivo"/>
                <a:sym typeface="Chivo"/>
              </a:rPr>
              <a:t>, and infographics &amp; images by </a:t>
            </a:r>
            <a:r>
              <a:rPr b="1" lang="en" sz="1200">
                <a:solidFill>
                  <a:schemeClr val="dk2"/>
                </a:solidFill>
                <a:uFill>
                  <a:noFill/>
                </a:uFill>
                <a:latin typeface="Chivo"/>
                <a:ea typeface="Chivo"/>
                <a:cs typeface="Chivo"/>
                <a:sym typeface="Chivo"/>
                <a:hlinkClick r:id="rId4">
                  <a:extLst>
                    <a:ext uri="{A12FA001-AC4F-418D-AE19-62706E023703}">
                      <ahyp:hlinkClr val="tx"/>
                    </a:ext>
                  </a:extLst>
                </a:hlinkClick>
              </a:rPr>
              <a:t>Freepik</a:t>
            </a:r>
            <a:r>
              <a:rPr lang="en" sz="1200">
                <a:solidFill>
                  <a:schemeClr val="lt1"/>
                </a:solidFill>
                <a:latin typeface="Chivo"/>
                <a:ea typeface="Chivo"/>
                <a:cs typeface="Chivo"/>
                <a:sym typeface="Chivo"/>
              </a:rPr>
              <a:t>.</a:t>
            </a:r>
            <a:endParaRPr sz="1200">
              <a:solidFill>
                <a:schemeClr val="lt1"/>
              </a:solidFill>
              <a:latin typeface="Chivo"/>
              <a:ea typeface="Chivo"/>
              <a:cs typeface="Chivo"/>
              <a:sym typeface="Chivo"/>
            </a:endParaRPr>
          </a:p>
        </p:txBody>
      </p:sp>
      <p:sp>
        <p:nvSpPr>
          <p:cNvPr id="242" name="Google Shape;242;p29"/>
          <p:cNvSpPr txBox="1"/>
          <p:nvPr>
            <p:ph idx="1" type="subTitle"/>
          </p:nvPr>
        </p:nvSpPr>
        <p:spPr>
          <a:xfrm>
            <a:off x="2529750" y="2490300"/>
            <a:ext cx="4084500" cy="7653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600"/>
              <a:buNone/>
              <a:defRPr b="1" sz="1600"/>
            </a:lvl1pPr>
            <a:lvl2pPr lvl="1" rtl="0" algn="ctr">
              <a:lnSpc>
                <a:spcPct val="100000"/>
              </a:lnSpc>
              <a:spcBef>
                <a:spcPts val="0"/>
              </a:spcBef>
              <a:spcAft>
                <a:spcPts val="0"/>
              </a:spcAft>
              <a:buSzPts val="1600"/>
              <a:buNone/>
              <a:defRPr b="1" sz="1600"/>
            </a:lvl2pPr>
            <a:lvl3pPr lvl="2" rtl="0" algn="ctr">
              <a:lnSpc>
                <a:spcPct val="100000"/>
              </a:lnSpc>
              <a:spcBef>
                <a:spcPts val="0"/>
              </a:spcBef>
              <a:spcAft>
                <a:spcPts val="0"/>
              </a:spcAft>
              <a:buSzPts val="1600"/>
              <a:buNone/>
              <a:defRPr b="1" sz="1600"/>
            </a:lvl3pPr>
            <a:lvl4pPr lvl="3" rtl="0" algn="ctr">
              <a:lnSpc>
                <a:spcPct val="100000"/>
              </a:lnSpc>
              <a:spcBef>
                <a:spcPts val="0"/>
              </a:spcBef>
              <a:spcAft>
                <a:spcPts val="0"/>
              </a:spcAft>
              <a:buSzPts val="1600"/>
              <a:buNone/>
              <a:defRPr b="1" sz="1600"/>
            </a:lvl4pPr>
            <a:lvl5pPr lvl="4" rtl="0" algn="ctr">
              <a:lnSpc>
                <a:spcPct val="100000"/>
              </a:lnSpc>
              <a:spcBef>
                <a:spcPts val="0"/>
              </a:spcBef>
              <a:spcAft>
                <a:spcPts val="0"/>
              </a:spcAft>
              <a:buSzPts val="1600"/>
              <a:buNone/>
              <a:defRPr b="1" sz="1600"/>
            </a:lvl5pPr>
            <a:lvl6pPr lvl="5" rtl="0" algn="ctr">
              <a:lnSpc>
                <a:spcPct val="100000"/>
              </a:lnSpc>
              <a:spcBef>
                <a:spcPts val="0"/>
              </a:spcBef>
              <a:spcAft>
                <a:spcPts val="0"/>
              </a:spcAft>
              <a:buSzPts val="1600"/>
              <a:buNone/>
              <a:defRPr b="1" sz="1600"/>
            </a:lvl6pPr>
            <a:lvl7pPr lvl="6" rtl="0" algn="ctr">
              <a:lnSpc>
                <a:spcPct val="100000"/>
              </a:lnSpc>
              <a:spcBef>
                <a:spcPts val="0"/>
              </a:spcBef>
              <a:spcAft>
                <a:spcPts val="0"/>
              </a:spcAft>
              <a:buSzPts val="1600"/>
              <a:buNone/>
              <a:defRPr b="1" sz="1600"/>
            </a:lvl7pPr>
            <a:lvl8pPr lvl="7" rtl="0" algn="ctr">
              <a:lnSpc>
                <a:spcPct val="100000"/>
              </a:lnSpc>
              <a:spcBef>
                <a:spcPts val="0"/>
              </a:spcBef>
              <a:spcAft>
                <a:spcPts val="0"/>
              </a:spcAft>
              <a:buSzPts val="1600"/>
              <a:buNone/>
              <a:defRPr b="1" sz="1600"/>
            </a:lvl8pPr>
            <a:lvl9pPr lvl="8" rtl="0" algn="ctr">
              <a:lnSpc>
                <a:spcPct val="100000"/>
              </a:lnSpc>
              <a:spcBef>
                <a:spcPts val="0"/>
              </a:spcBef>
              <a:spcAft>
                <a:spcPts val="0"/>
              </a:spcAft>
              <a:buSzPts val="1600"/>
              <a:buNone/>
              <a:defRPr b="1" sz="1600"/>
            </a:lvl9pPr>
          </a:lstStyle>
          <a:p/>
        </p:txBody>
      </p:sp>
      <p:sp>
        <p:nvSpPr>
          <p:cNvPr id="243" name="Google Shape;243;p29"/>
          <p:cNvSpPr txBox="1"/>
          <p:nvPr>
            <p:ph idx="2" type="subTitle"/>
          </p:nvPr>
        </p:nvSpPr>
        <p:spPr>
          <a:xfrm>
            <a:off x="2529750" y="4026850"/>
            <a:ext cx="4084500" cy="1875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200"/>
              <a:buNone/>
              <a:defRPr b="1" sz="1200"/>
            </a:lvl1pPr>
            <a:lvl2pPr lvl="1" rtl="0" algn="ctr">
              <a:lnSpc>
                <a:spcPct val="100000"/>
              </a:lnSpc>
              <a:spcBef>
                <a:spcPts val="0"/>
              </a:spcBef>
              <a:spcAft>
                <a:spcPts val="0"/>
              </a:spcAft>
              <a:buSzPts val="1200"/>
              <a:buNone/>
              <a:defRPr b="1" sz="1200"/>
            </a:lvl2pPr>
            <a:lvl3pPr lvl="2" rtl="0" algn="ctr">
              <a:lnSpc>
                <a:spcPct val="100000"/>
              </a:lnSpc>
              <a:spcBef>
                <a:spcPts val="0"/>
              </a:spcBef>
              <a:spcAft>
                <a:spcPts val="0"/>
              </a:spcAft>
              <a:buSzPts val="1200"/>
              <a:buNone/>
              <a:defRPr b="1" sz="1200"/>
            </a:lvl3pPr>
            <a:lvl4pPr lvl="3" rtl="0" algn="ctr">
              <a:lnSpc>
                <a:spcPct val="100000"/>
              </a:lnSpc>
              <a:spcBef>
                <a:spcPts val="0"/>
              </a:spcBef>
              <a:spcAft>
                <a:spcPts val="0"/>
              </a:spcAft>
              <a:buSzPts val="1200"/>
              <a:buNone/>
              <a:defRPr b="1" sz="1200"/>
            </a:lvl4pPr>
            <a:lvl5pPr lvl="4" rtl="0" algn="ctr">
              <a:lnSpc>
                <a:spcPct val="100000"/>
              </a:lnSpc>
              <a:spcBef>
                <a:spcPts val="0"/>
              </a:spcBef>
              <a:spcAft>
                <a:spcPts val="0"/>
              </a:spcAft>
              <a:buSzPts val="1200"/>
              <a:buNone/>
              <a:defRPr b="1" sz="1200"/>
            </a:lvl5pPr>
            <a:lvl6pPr lvl="5" rtl="0" algn="ctr">
              <a:lnSpc>
                <a:spcPct val="100000"/>
              </a:lnSpc>
              <a:spcBef>
                <a:spcPts val="0"/>
              </a:spcBef>
              <a:spcAft>
                <a:spcPts val="0"/>
              </a:spcAft>
              <a:buSzPts val="1200"/>
              <a:buNone/>
              <a:defRPr b="1" sz="1200"/>
            </a:lvl6pPr>
            <a:lvl7pPr lvl="6" rtl="0" algn="ctr">
              <a:lnSpc>
                <a:spcPct val="100000"/>
              </a:lnSpc>
              <a:spcBef>
                <a:spcPts val="0"/>
              </a:spcBef>
              <a:spcAft>
                <a:spcPts val="0"/>
              </a:spcAft>
              <a:buSzPts val="1200"/>
              <a:buNone/>
              <a:defRPr b="1" sz="1200"/>
            </a:lvl7pPr>
            <a:lvl8pPr lvl="7" rtl="0" algn="ctr">
              <a:lnSpc>
                <a:spcPct val="100000"/>
              </a:lnSpc>
              <a:spcBef>
                <a:spcPts val="0"/>
              </a:spcBef>
              <a:spcAft>
                <a:spcPts val="0"/>
              </a:spcAft>
              <a:buSzPts val="1200"/>
              <a:buNone/>
              <a:defRPr b="1" sz="1200"/>
            </a:lvl8pPr>
            <a:lvl9pPr lvl="8" rtl="0" algn="ctr">
              <a:lnSpc>
                <a:spcPct val="100000"/>
              </a:lnSpc>
              <a:spcBef>
                <a:spcPts val="0"/>
              </a:spcBef>
              <a:spcAft>
                <a:spcPts val="0"/>
              </a:spcAft>
              <a:buSzPts val="1200"/>
              <a:buNone/>
              <a:defRPr b="1" sz="1200"/>
            </a:lvl9pPr>
          </a:lstStyle>
          <a:p/>
        </p:txBody>
      </p:sp>
      <p:pic>
        <p:nvPicPr>
          <p:cNvPr id="244" name="Google Shape;244;p29"/>
          <p:cNvPicPr preferRelativeResize="0"/>
          <p:nvPr/>
        </p:nvPicPr>
        <p:blipFill>
          <a:blip r:embed="rId5">
            <a:alphaModFix/>
          </a:blip>
          <a:stretch>
            <a:fillRect/>
          </a:stretch>
        </p:blipFill>
        <p:spPr>
          <a:xfrm rot="10800000">
            <a:off x="-1281605" y="2614550"/>
            <a:ext cx="3425009" cy="3012100"/>
          </a:xfrm>
          <a:prstGeom prst="rect">
            <a:avLst/>
          </a:prstGeom>
          <a:noFill/>
          <a:ln>
            <a:noFill/>
          </a:ln>
        </p:spPr>
      </p:pic>
      <p:pic>
        <p:nvPicPr>
          <p:cNvPr id="245" name="Google Shape;245;p29"/>
          <p:cNvPicPr preferRelativeResize="0"/>
          <p:nvPr/>
        </p:nvPicPr>
        <p:blipFill>
          <a:blip r:embed="rId6">
            <a:alphaModFix/>
          </a:blip>
          <a:stretch>
            <a:fillRect/>
          </a:stretch>
        </p:blipFill>
        <p:spPr>
          <a:xfrm flipH="1" rot="4052811">
            <a:off x="6645924" y="1198628"/>
            <a:ext cx="5354851" cy="292569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46" name="Shape 246"/>
        <p:cNvGrpSpPr/>
        <p:nvPr/>
      </p:nvGrpSpPr>
      <p:grpSpPr>
        <a:xfrm>
          <a:off x="0" y="0"/>
          <a:ext cx="0" cy="0"/>
          <a:chOff x="0" y="0"/>
          <a:chExt cx="0" cy="0"/>
        </a:xfrm>
      </p:grpSpPr>
      <p:sp>
        <p:nvSpPr>
          <p:cNvPr id="247" name="Google Shape;247;p30"/>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30"/>
          <p:cNvPicPr preferRelativeResize="0"/>
          <p:nvPr/>
        </p:nvPicPr>
        <p:blipFill>
          <a:blip r:embed="rId2">
            <a:alphaModFix/>
          </a:blip>
          <a:stretch>
            <a:fillRect/>
          </a:stretch>
        </p:blipFill>
        <p:spPr>
          <a:xfrm rot="10494968">
            <a:off x="-1339733" y="1345267"/>
            <a:ext cx="6246142" cy="34126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4" name="Google Shape;24;p4"/>
          <p:cNvSpPr txBox="1"/>
          <p:nvPr>
            <p:ph idx="1" type="body"/>
          </p:nvPr>
        </p:nvSpPr>
        <p:spPr>
          <a:xfrm>
            <a:off x="1059875" y="1664800"/>
            <a:ext cx="2531700" cy="87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5" name="Google Shape;25;p4"/>
          <p:cNvSpPr txBox="1"/>
          <p:nvPr>
            <p:ph idx="2" type="subTitle"/>
          </p:nvPr>
        </p:nvSpPr>
        <p:spPr>
          <a:xfrm>
            <a:off x="713250" y="1121913"/>
            <a:ext cx="7717500" cy="34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26" name="Google Shape;26;p4"/>
          <p:cNvPicPr preferRelativeResize="0"/>
          <p:nvPr/>
        </p:nvPicPr>
        <p:blipFill>
          <a:blip r:embed="rId2">
            <a:alphaModFix/>
          </a:blip>
          <a:stretch>
            <a:fillRect/>
          </a:stretch>
        </p:blipFill>
        <p:spPr>
          <a:xfrm rot="1930693">
            <a:off x="-2154835" y="-1446050"/>
            <a:ext cx="3148020" cy="3012099"/>
          </a:xfrm>
          <a:prstGeom prst="rect">
            <a:avLst/>
          </a:prstGeom>
          <a:noFill/>
          <a:ln>
            <a:noFill/>
          </a:ln>
        </p:spPr>
      </p:pic>
      <p:pic>
        <p:nvPicPr>
          <p:cNvPr id="27" name="Google Shape;27;p4"/>
          <p:cNvPicPr preferRelativeResize="0"/>
          <p:nvPr/>
        </p:nvPicPr>
        <p:blipFill>
          <a:blip r:embed="rId3">
            <a:alphaModFix/>
          </a:blip>
          <a:stretch>
            <a:fillRect/>
          </a:stretch>
        </p:blipFill>
        <p:spPr>
          <a:xfrm>
            <a:off x="6448450" y="3655354"/>
            <a:ext cx="5354850" cy="292569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249" name="Shape 249"/>
        <p:cNvGrpSpPr/>
        <p:nvPr/>
      </p:nvGrpSpPr>
      <p:grpSpPr>
        <a:xfrm>
          <a:off x="0" y="0"/>
          <a:ext cx="0" cy="0"/>
          <a:chOff x="0" y="0"/>
          <a:chExt cx="0" cy="0"/>
        </a:xfrm>
      </p:grpSpPr>
      <p:sp>
        <p:nvSpPr>
          <p:cNvPr id="250" name="Google Shape;250;p31"/>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1" name="Google Shape;251;p31"/>
          <p:cNvPicPr preferRelativeResize="0"/>
          <p:nvPr/>
        </p:nvPicPr>
        <p:blipFill>
          <a:blip r:embed="rId2">
            <a:alphaModFix/>
          </a:blip>
          <a:stretch>
            <a:fillRect/>
          </a:stretch>
        </p:blipFill>
        <p:spPr>
          <a:xfrm rot="-4916357">
            <a:off x="-1803660" y="2783250"/>
            <a:ext cx="3148021" cy="3012100"/>
          </a:xfrm>
          <a:prstGeom prst="rect">
            <a:avLst/>
          </a:prstGeom>
          <a:noFill/>
          <a:ln>
            <a:noFill/>
          </a:ln>
        </p:spPr>
      </p:pic>
      <p:pic>
        <p:nvPicPr>
          <p:cNvPr id="252" name="Google Shape;252;p31"/>
          <p:cNvPicPr preferRelativeResize="0"/>
          <p:nvPr/>
        </p:nvPicPr>
        <p:blipFill>
          <a:blip r:embed="rId3">
            <a:alphaModFix/>
          </a:blip>
          <a:stretch>
            <a:fillRect/>
          </a:stretch>
        </p:blipFill>
        <p:spPr>
          <a:xfrm rot="-4498266">
            <a:off x="6876150" y="1548603"/>
            <a:ext cx="5354850" cy="29256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1" name="Google Shape;31;p5"/>
          <p:cNvSpPr txBox="1"/>
          <p:nvPr>
            <p:ph idx="1" type="subTitle"/>
          </p:nvPr>
        </p:nvSpPr>
        <p:spPr>
          <a:xfrm>
            <a:off x="1903825" y="2825450"/>
            <a:ext cx="2167800" cy="372000"/>
          </a:xfrm>
          <a:prstGeom prst="rect">
            <a:avLst/>
          </a:prstGeom>
          <a:solidFill>
            <a:schemeClr val="dk2"/>
          </a:solidFill>
        </p:spPr>
        <p:txBody>
          <a:bodyPr anchorCtr="0" anchor="t" bIns="91425" lIns="91425" spcFirstLastPara="1" rIns="9142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32" name="Google Shape;32;p5"/>
          <p:cNvSpPr txBox="1"/>
          <p:nvPr>
            <p:ph idx="2" type="subTitle"/>
          </p:nvPr>
        </p:nvSpPr>
        <p:spPr>
          <a:xfrm>
            <a:off x="1903825" y="3321449"/>
            <a:ext cx="21678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 name="Google Shape;33;p5"/>
          <p:cNvSpPr txBox="1"/>
          <p:nvPr>
            <p:ph idx="3" type="subTitle"/>
          </p:nvPr>
        </p:nvSpPr>
        <p:spPr>
          <a:xfrm>
            <a:off x="5072375" y="2825450"/>
            <a:ext cx="2167800" cy="372000"/>
          </a:xfrm>
          <a:prstGeom prst="rect">
            <a:avLst/>
          </a:prstGeom>
          <a:solidFill>
            <a:schemeClr val="dk2"/>
          </a:solidFill>
        </p:spPr>
        <p:txBody>
          <a:bodyPr anchorCtr="0" anchor="t" bIns="91425" lIns="91425" spcFirstLastPara="1" rIns="91425" wrap="square" tIns="0">
            <a:noAutofit/>
          </a:bodyPr>
          <a:lstStyle>
            <a:lvl1pPr lvl="0"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9pPr>
          </a:lstStyle>
          <a:p/>
        </p:txBody>
      </p:sp>
      <p:sp>
        <p:nvSpPr>
          <p:cNvPr id="34" name="Google Shape;34;p5"/>
          <p:cNvSpPr txBox="1"/>
          <p:nvPr>
            <p:ph idx="4" type="subTitle"/>
          </p:nvPr>
        </p:nvSpPr>
        <p:spPr>
          <a:xfrm>
            <a:off x="5072375" y="3321449"/>
            <a:ext cx="2167800" cy="655800"/>
          </a:xfrm>
          <a:prstGeom prst="rect">
            <a:avLst/>
          </a:prstGeom>
          <a:noFill/>
        </p:spPr>
        <p:txBody>
          <a:bodyPr anchorCtr="0" anchor="t" bIns="91425" lIns="91425" spcFirstLastPara="1" rIns="91425"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35" name="Google Shape;35;p5"/>
          <p:cNvPicPr preferRelativeResize="0"/>
          <p:nvPr/>
        </p:nvPicPr>
        <p:blipFill>
          <a:blip r:embed="rId2">
            <a:alphaModFix/>
          </a:blip>
          <a:stretch>
            <a:fillRect/>
          </a:stretch>
        </p:blipFill>
        <p:spPr>
          <a:xfrm rot="-4916357">
            <a:off x="-1803660" y="2783250"/>
            <a:ext cx="3148021" cy="3012100"/>
          </a:xfrm>
          <a:prstGeom prst="rect">
            <a:avLst/>
          </a:prstGeom>
          <a:noFill/>
          <a:ln>
            <a:noFill/>
          </a:ln>
        </p:spPr>
      </p:pic>
      <p:pic>
        <p:nvPicPr>
          <p:cNvPr id="36" name="Google Shape;36;p5"/>
          <p:cNvPicPr preferRelativeResize="0"/>
          <p:nvPr/>
        </p:nvPicPr>
        <p:blipFill>
          <a:blip r:embed="rId3">
            <a:alphaModFix/>
          </a:blip>
          <a:stretch>
            <a:fillRect/>
          </a:stretch>
        </p:blipFill>
        <p:spPr>
          <a:xfrm rot="-4498266">
            <a:off x="6876150" y="1548603"/>
            <a:ext cx="5354850" cy="29256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0" name="Google Shape;40;p6"/>
          <p:cNvPicPr preferRelativeResize="0"/>
          <p:nvPr/>
        </p:nvPicPr>
        <p:blipFill>
          <a:blip r:embed="rId2">
            <a:alphaModFix/>
          </a:blip>
          <a:stretch>
            <a:fillRect/>
          </a:stretch>
        </p:blipFill>
        <p:spPr>
          <a:xfrm flipH="1" rot="2108652">
            <a:off x="-3106453" y="3589999"/>
            <a:ext cx="4797029" cy="2620924"/>
          </a:xfrm>
          <a:prstGeom prst="rect">
            <a:avLst/>
          </a:prstGeom>
          <a:noFill/>
          <a:ln>
            <a:noFill/>
          </a:ln>
        </p:spPr>
      </p:pic>
      <p:pic>
        <p:nvPicPr>
          <p:cNvPr id="41" name="Google Shape;41;p6"/>
          <p:cNvPicPr preferRelativeResize="0"/>
          <p:nvPr/>
        </p:nvPicPr>
        <p:blipFill>
          <a:blip r:embed="rId3">
            <a:alphaModFix/>
          </a:blip>
          <a:stretch>
            <a:fillRect/>
          </a:stretch>
        </p:blipFill>
        <p:spPr>
          <a:xfrm rot="1055080">
            <a:off x="8118446" y="-1059099"/>
            <a:ext cx="3097482" cy="27240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7"/>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txBox="1"/>
          <p:nvPr>
            <p:ph type="title"/>
          </p:nvPr>
        </p:nvSpPr>
        <p:spPr>
          <a:xfrm>
            <a:off x="713225" y="1017500"/>
            <a:ext cx="4061700" cy="1028700"/>
          </a:xfrm>
          <a:prstGeom prst="rect">
            <a:avLst/>
          </a:prstGeom>
        </p:spPr>
        <p:txBody>
          <a:bodyPr anchorCtr="0" anchor="t" bIns="91425" lIns="91425" spcFirstLastPara="1" rIns="91425" wrap="square" tIns="0">
            <a:noAutofit/>
          </a:bodyPr>
          <a:lstStyle>
            <a:lvl1pPr lvl="0" rtl="0" algn="l">
              <a:lnSpc>
                <a:spcPct val="90000"/>
              </a:lnSpc>
              <a:spcBef>
                <a:spcPts val="0"/>
              </a:spcBef>
              <a:spcAft>
                <a:spcPts val="0"/>
              </a:spcAft>
              <a:buSzPts val="3500"/>
              <a:buNone/>
              <a:defRPr/>
            </a:lvl1pPr>
            <a:lvl2pPr lvl="1" rtl="0" algn="l">
              <a:lnSpc>
                <a:spcPct val="90000"/>
              </a:lnSpc>
              <a:spcBef>
                <a:spcPts val="0"/>
              </a:spcBef>
              <a:spcAft>
                <a:spcPts val="0"/>
              </a:spcAft>
              <a:buSzPts val="3500"/>
              <a:buNone/>
              <a:defRPr/>
            </a:lvl2pPr>
            <a:lvl3pPr lvl="2" rtl="0" algn="l">
              <a:lnSpc>
                <a:spcPct val="90000"/>
              </a:lnSpc>
              <a:spcBef>
                <a:spcPts val="0"/>
              </a:spcBef>
              <a:spcAft>
                <a:spcPts val="0"/>
              </a:spcAft>
              <a:buSzPts val="3500"/>
              <a:buNone/>
              <a:defRPr/>
            </a:lvl3pPr>
            <a:lvl4pPr lvl="3" rtl="0" algn="l">
              <a:lnSpc>
                <a:spcPct val="90000"/>
              </a:lnSpc>
              <a:spcBef>
                <a:spcPts val="0"/>
              </a:spcBef>
              <a:spcAft>
                <a:spcPts val="0"/>
              </a:spcAft>
              <a:buSzPts val="3500"/>
              <a:buNone/>
              <a:defRPr/>
            </a:lvl4pPr>
            <a:lvl5pPr lvl="4" rtl="0" algn="l">
              <a:lnSpc>
                <a:spcPct val="90000"/>
              </a:lnSpc>
              <a:spcBef>
                <a:spcPts val="0"/>
              </a:spcBef>
              <a:spcAft>
                <a:spcPts val="0"/>
              </a:spcAft>
              <a:buSzPts val="3500"/>
              <a:buNone/>
              <a:defRPr/>
            </a:lvl5pPr>
            <a:lvl6pPr lvl="5" rtl="0" algn="l">
              <a:lnSpc>
                <a:spcPct val="90000"/>
              </a:lnSpc>
              <a:spcBef>
                <a:spcPts val="0"/>
              </a:spcBef>
              <a:spcAft>
                <a:spcPts val="0"/>
              </a:spcAft>
              <a:buSzPts val="3500"/>
              <a:buNone/>
              <a:defRPr/>
            </a:lvl6pPr>
            <a:lvl7pPr lvl="6" rtl="0" algn="l">
              <a:lnSpc>
                <a:spcPct val="90000"/>
              </a:lnSpc>
              <a:spcBef>
                <a:spcPts val="0"/>
              </a:spcBef>
              <a:spcAft>
                <a:spcPts val="0"/>
              </a:spcAft>
              <a:buSzPts val="3500"/>
              <a:buNone/>
              <a:defRPr/>
            </a:lvl7pPr>
            <a:lvl8pPr lvl="7" rtl="0" algn="l">
              <a:lnSpc>
                <a:spcPct val="90000"/>
              </a:lnSpc>
              <a:spcBef>
                <a:spcPts val="0"/>
              </a:spcBef>
              <a:spcAft>
                <a:spcPts val="0"/>
              </a:spcAft>
              <a:buSzPts val="3500"/>
              <a:buNone/>
              <a:defRPr/>
            </a:lvl8pPr>
            <a:lvl9pPr lvl="8" rtl="0" algn="l">
              <a:lnSpc>
                <a:spcPct val="90000"/>
              </a:lnSpc>
              <a:spcBef>
                <a:spcPts val="0"/>
              </a:spcBef>
              <a:spcAft>
                <a:spcPts val="0"/>
              </a:spcAft>
              <a:buSzPts val="3500"/>
              <a:buNone/>
              <a:defRPr/>
            </a:lvl9pPr>
          </a:lstStyle>
          <a:p/>
        </p:txBody>
      </p:sp>
      <p:sp>
        <p:nvSpPr>
          <p:cNvPr id="45" name="Google Shape;45;p7"/>
          <p:cNvSpPr txBox="1"/>
          <p:nvPr>
            <p:ph idx="1" type="body"/>
          </p:nvPr>
        </p:nvSpPr>
        <p:spPr>
          <a:xfrm>
            <a:off x="713225" y="2266050"/>
            <a:ext cx="4061700" cy="1923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id="46" name="Google Shape;46;p7"/>
          <p:cNvPicPr preferRelativeResize="0"/>
          <p:nvPr/>
        </p:nvPicPr>
        <p:blipFill>
          <a:blip r:embed="rId2">
            <a:alphaModFix/>
          </a:blip>
          <a:stretch>
            <a:fillRect/>
          </a:stretch>
        </p:blipFill>
        <p:spPr>
          <a:xfrm rot="299452">
            <a:off x="6989665" y="3318750"/>
            <a:ext cx="3148021" cy="3012101"/>
          </a:xfrm>
          <a:prstGeom prst="rect">
            <a:avLst/>
          </a:prstGeom>
          <a:noFill/>
          <a:ln>
            <a:noFill/>
          </a:ln>
        </p:spPr>
      </p:pic>
      <p:pic>
        <p:nvPicPr>
          <p:cNvPr id="47" name="Google Shape;47;p7"/>
          <p:cNvPicPr preferRelativeResize="0"/>
          <p:nvPr/>
        </p:nvPicPr>
        <p:blipFill>
          <a:blip r:embed="rId3">
            <a:alphaModFix/>
          </a:blip>
          <a:stretch>
            <a:fillRect/>
          </a:stretch>
        </p:blipFill>
        <p:spPr>
          <a:xfrm rot="6620425">
            <a:off x="-1648205" y="-1495700"/>
            <a:ext cx="3425010" cy="30120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8"/>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 name="Google Shape;50;p8"/>
          <p:cNvPicPr preferRelativeResize="0"/>
          <p:nvPr/>
        </p:nvPicPr>
        <p:blipFill>
          <a:blip r:embed="rId2">
            <a:alphaModFix/>
          </a:blip>
          <a:stretch>
            <a:fillRect/>
          </a:stretch>
        </p:blipFill>
        <p:spPr>
          <a:xfrm rot="10494968">
            <a:off x="-1339733" y="1345267"/>
            <a:ext cx="6246142" cy="3412665"/>
          </a:xfrm>
          <a:prstGeom prst="rect">
            <a:avLst/>
          </a:prstGeom>
          <a:noFill/>
          <a:ln>
            <a:noFill/>
          </a:ln>
        </p:spPr>
      </p:pic>
      <p:sp>
        <p:nvSpPr>
          <p:cNvPr id="51" name="Google Shape;51;p8"/>
          <p:cNvSpPr txBox="1"/>
          <p:nvPr>
            <p:ph type="title"/>
          </p:nvPr>
        </p:nvSpPr>
        <p:spPr>
          <a:xfrm>
            <a:off x="1165800" y="1583050"/>
            <a:ext cx="6812400" cy="2412600"/>
          </a:xfrm>
          <a:prstGeom prst="rect">
            <a:avLst/>
          </a:prstGeom>
        </p:spPr>
        <p:txBody>
          <a:bodyPr anchorCtr="0" anchor="t" bIns="91425" lIns="91425" spcFirstLastPara="1" rIns="91425" wrap="square" tIns="0">
            <a:noAutofit/>
          </a:bodyPr>
          <a:lstStyle>
            <a:lvl1pPr lvl="0" algn="l">
              <a:lnSpc>
                <a:spcPct val="90000"/>
              </a:lnSpc>
              <a:spcBef>
                <a:spcPts val="0"/>
              </a:spcBef>
              <a:spcAft>
                <a:spcPts val="0"/>
              </a:spcAft>
              <a:buSzPts val="9000"/>
              <a:buNone/>
              <a:defRPr sz="9000"/>
            </a:lvl1pPr>
            <a:lvl2pPr lvl="1" algn="l">
              <a:lnSpc>
                <a:spcPct val="90000"/>
              </a:lnSpc>
              <a:spcBef>
                <a:spcPts val="0"/>
              </a:spcBef>
              <a:spcAft>
                <a:spcPts val="0"/>
              </a:spcAft>
              <a:buSzPts val="9000"/>
              <a:buNone/>
              <a:defRPr sz="9000"/>
            </a:lvl2pPr>
            <a:lvl3pPr lvl="2" algn="l">
              <a:lnSpc>
                <a:spcPct val="90000"/>
              </a:lnSpc>
              <a:spcBef>
                <a:spcPts val="0"/>
              </a:spcBef>
              <a:spcAft>
                <a:spcPts val="0"/>
              </a:spcAft>
              <a:buSzPts val="9000"/>
              <a:buNone/>
              <a:defRPr sz="9000"/>
            </a:lvl3pPr>
            <a:lvl4pPr lvl="3" algn="l">
              <a:lnSpc>
                <a:spcPct val="90000"/>
              </a:lnSpc>
              <a:spcBef>
                <a:spcPts val="0"/>
              </a:spcBef>
              <a:spcAft>
                <a:spcPts val="0"/>
              </a:spcAft>
              <a:buSzPts val="9000"/>
              <a:buNone/>
              <a:defRPr sz="9000"/>
            </a:lvl4pPr>
            <a:lvl5pPr lvl="4" algn="l">
              <a:lnSpc>
                <a:spcPct val="90000"/>
              </a:lnSpc>
              <a:spcBef>
                <a:spcPts val="0"/>
              </a:spcBef>
              <a:spcAft>
                <a:spcPts val="0"/>
              </a:spcAft>
              <a:buSzPts val="9000"/>
              <a:buNone/>
              <a:defRPr sz="9000"/>
            </a:lvl5pPr>
            <a:lvl6pPr lvl="5" algn="l">
              <a:lnSpc>
                <a:spcPct val="90000"/>
              </a:lnSpc>
              <a:spcBef>
                <a:spcPts val="0"/>
              </a:spcBef>
              <a:spcAft>
                <a:spcPts val="0"/>
              </a:spcAft>
              <a:buSzPts val="9000"/>
              <a:buNone/>
              <a:defRPr sz="9000"/>
            </a:lvl6pPr>
            <a:lvl7pPr lvl="6" algn="l">
              <a:lnSpc>
                <a:spcPct val="90000"/>
              </a:lnSpc>
              <a:spcBef>
                <a:spcPts val="0"/>
              </a:spcBef>
              <a:spcAft>
                <a:spcPts val="0"/>
              </a:spcAft>
              <a:buSzPts val="9000"/>
              <a:buNone/>
              <a:defRPr sz="9000"/>
            </a:lvl7pPr>
            <a:lvl8pPr lvl="7" algn="l">
              <a:lnSpc>
                <a:spcPct val="90000"/>
              </a:lnSpc>
              <a:spcBef>
                <a:spcPts val="0"/>
              </a:spcBef>
              <a:spcAft>
                <a:spcPts val="0"/>
              </a:spcAft>
              <a:buSzPts val="9000"/>
              <a:buNone/>
              <a:defRPr sz="9000"/>
            </a:lvl8pPr>
            <a:lvl9pPr lvl="8" algn="l">
              <a:lnSpc>
                <a:spcPct val="90000"/>
              </a:lnSpc>
              <a:spcBef>
                <a:spcPts val="0"/>
              </a:spcBef>
              <a:spcAft>
                <a:spcPts val="0"/>
              </a:spcAft>
              <a:buSzPts val="9000"/>
              <a:buNone/>
              <a:defRPr sz="9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9"/>
          <p:cNvSpPr/>
          <p:nvPr/>
        </p:nvSpPr>
        <p:spPr>
          <a:xfrm>
            <a:off x="713225" y="539500"/>
            <a:ext cx="7717500" cy="40599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type="title"/>
          </p:nvPr>
        </p:nvSpPr>
        <p:spPr>
          <a:xfrm>
            <a:off x="2275950" y="1564775"/>
            <a:ext cx="4592100" cy="783600"/>
          </a:xfrm>
          <a:prstGeom prst="rect">
            <a:avLst/>
          </a:prstGeom>
        </p:spPr>
        <p:txBody>
          <a:bodyPr anchorCtr="0" anchor="t" bIns="91425" lIns="91425" spcFirstLastPara="1" rIns="91425"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55" name="Google Shape;55;p9"/>
          <p:cNvSpPr txBox="1"/>
          <p:nvPr>
            <p:ph idx="1" type="subTitle"/>
          </p:nvPr>
        </p:nvSpPr>
        <p:spPr>
          <a:xfrm>
            <a:off x="2275950" y="2397938"/>
            <a:ext cx="4592100" cy="1180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50"/>
              <a:buNone/>
              <a:defRPr sz="1650"/>
            </a:lvl1pPr>
            <a:lvl2pPr lvl="1" algn="ctr">
              <a:lnSpc>
                <a:spcPct val="100000"/>
              </a:lnSpc>
              <a:spcBef>
                <a:spcPts val="0"/>
              </a:spcBef>
              <a:spcAft>
                <a:spcPts val="0"/>
              </a:spcAft>
              <a:buSzPts val="1650"/>
              <a:buNone/>
              <a:defRPr sz="1650"/>
            </a:lvl2pPr>
            <a:lvl3pPr lvl="2" algn="ctr">
              <a:lnSpc>
                <a:spcPct val="100000"/>
              </a:lnSpc>
              <a:spcBef>
                <a:spcPts val="0"/>
              </a:spcBef>
              <a:spcAft>
                <a:spcPts val="0"/>
              </a:spcAft>
              <a:buSzPts val="1650"/>
              <a:buNone/>
              <a:defRPr sz="1650"/>
            </a:lvl3pPr>
            <a:lvl4pPr lvl="3" algn="ctr">
              <a:lnSpc>
                <a:spcPct val="100000"/>
              </a:lnSpc>
              <a:spcBef>
                <a:spcPts val="0"/>
              </a:spcBef>
              <a:spcAft>
                <a:spcPts val="0"/>
              </a:spcAft>
              <a:buSzPts val="1650"/>
              <a:buNone/>
              <a:defRPr sz="1650"/>
            </a:lvl4pPr>
            <a:lvl5pPr lvl="4" algn="ctr">
              <a:lnSpc>
                <a:spcPct val="100000"/>
              </a:lnSpc>
              <a:spcBef>
                <a:spcPts val="0"/>
              </a:spcBef>
              <a:spcAft>
                <a:spcPts val="0"/>
              </a:spcAft>
              <a:buSzPts val="1650"/>
              <a:buNone/>
              <a:defRPr sz="1650"/>
            </a:lvl5pPr>
            <a:lvl6pPr lvl="5" algn="ctr">
              <a:lnSpc>
                <a:spcPct val="100000"/>
              </a:lnSpc>
              <a:spcBef>
                <a:spcPts val="0"/>
              </a:spcBef>
              <a:spcAft>
                <a:spcPts val="0"/>
              </a:spcAft>
              <a:buSzPts val="1650"/>
              <a:buNone/>
              <a:defRPr sz="1650"/>
            </a:lvl6pPr>
            <a:lvl7pPr lvl="6" algn="ctr">
              <a:lnSpc>
                <a:spcPct val="100000"/>
              </a:lnSpc>
              <a:spcBef>
                <a:spcPts val="0"/>
              </a:spcBef>
              <a:spcAft>
                <a:spcPts val="0"/>
              </a:spcAft>
              <a:buSzPts val="1650"/>
              <a:buNone/>
              <a:defRPr sz="1650"/>
            </a:lvl7pPr>
            <a:lvl8pPr lvl="7" algn="ctr">
              <a:lnSpc>
                <a:spcPct val="100000"/>
              </a:lnSpc>
              <a:spcBef>
                <a:spcPts val="0"/>
              </a:spcBef>
              <a:spcAft>
                <a:spcPts val="0"/>
              </a:spcAft>
              <a:buSzPts val="1650"/>
              <a:buNone/>
              <a:defRPr sz="1650"/>
            </a:lvl8pPr>
            <a:lvl9pPr lvl="8" algn="ctr">
              <a:lnSpc>
                <a:spcPct val="100000"/>
              </a:lnSpc>
              <a:spcBef>
                <a:spcPts val="0"/>
              </a:spcBef>
              <a:spcAft>
                <a:spcPts val="0"/>
              </a:spcAft>
              <a:buSzPts val="1650"/>
              <a:buNone/>
              <a:defRPr sz="1650"/>
            </a:lvl9pPr>
          </a:lstStyle>
          <a:p/>
        </p:txBody>
      </p:sp>
      <p:pic>
        <p:nvPicPr>
          <p:cNvPr id="56" name="Google Shape;56;p9"/>
          <p:cNvPicPr preferRelativeResize="0"/>
          <p:nvPr/>
        </p:nvPicPr>
        <p:blipFill>
          <a:blip r:embed="rId2">
            <a:alphaModFix/>
          </a:blip>
          <a:stretch>
            <a:fillRect/>
          </a:stretch>
        </p:blipFill>
        <p:spPr>
          <a:xfrm rot="4756274">
            <a:off x="-1357394" y="2785018"/>
            <a:ext cx="3792558" cy="3628810"/>
          </a:xfrm>
          <a:prstGeom prst="rect">
            <a:avLst/>
          </a:prstGeom>
          <a:noFill/>
          <a:ln>
            <a:noFill/>
          </a:ln>
        </p:spPr>
      </p:pic>
      <p:pic>
        <p:nvPicPr>
          <p:cNvPr id="57" name="Google Shape;57;p9"/>
          <p:cNvPicPr preferRelativeResize="0"/>
          <p:nvPr/>
        </p:nvPicPr>
        <p:blipFill>
          <a:blip r:embed="rId3">
            <a:alphaModFix/>
          </a:blip>
          <a:stretch>
            <a:fillRect/>
          </a:stretch>
        </p:blipFill>
        <p:spPr>
          <a:xfrm rot="-5400000">
            <a:off x="7226570" y="-667850"/>
            <a:ext cx="3425009" cy="3012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10"/>
          <p:cNvSpPr/>
          <p:nvPr/>
        </p:nvSpPr>
        <p:spPr>
          <a:xfrm>
            <a:off x="-25" y="0"/>
            <a:ext cx="9144000" cy="5143500"/>
          </a:xfrm>
          <a:prstGeom prst="frame">
            <a:avLst>
              <a:gd fmla="val 4338"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a:off x="252450" y="223650"/>
            <a:ext cx="8639100" cy="46962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0"/>
          <p:cNvPicPr preferRelativeResize="0"/>
          <p:nvPr/>
        </p:nvPicPr>
        <p:blipFill>
          <a:blip r:embed="rId2">
            <a:alphaModFix/>
          </a:blip>
          <a:stretch>
            <a:fillRect/>
          </a:stretch>
        </p:blipFill>
        <p:spPr>
          <a:xfrm>
            <a:off x="-1964200" y="2959629"/>
            <a:ext cx="5354850" cy="2925692"/>
          </a:xfrm>
          <a:prstGeom prst="rect">
            <a:avLst/>
          </a:prstGeom>
          <a:noFill/>
          <a:ln>
            <a:noFill/>
          </a:ln>
        </p:spPr>
      </p:pic>
      <p:sp>
        <p:nvSpPr>
          <p:cNvPr id="62" name="Google Shape;62;p10"/>
          <p:cNvSpPr txBox="1"/>
          <p:nvPr>
            <p:ph type="title"/>
          </p:nvPr>
        </p:nvSpPr>
        <p:spPr>
          <a:xfrm>
            <a:off x="713225" y="1832125"/>
            <a:ext cx="2713500" cy="1695600"/>
          </a:xfrm>
          <a:prstGeom prst="rect">
            <a:avLst/>
          </a:prstGeom>
        </p:spPr>
        <p:txBody>
          <a:bodyPr anchorCtr="0" anchor="t" bIns="91425" lIns="91425" spcFirstLastPara="1" rIns="91425" wrap="square" tIns="0">
            <a:noAutofit/>
          </a:bodyPr>
          <a:lstStyle>
            <a:lvl1pPr lvl="0" rtl="0" algn="l">
              <a:spcBef>
                <a:spcPts val="0"/>
              </a:spcBef>
              <a:spcAft>
                <a:spcPts val="0"/>
              </a:spcAft>
              <a:buSzPts val="2700"/>
              <a:buNone/>
              <a:defRPr sz="2700"/>
            </a:lvl1pPr>
            <a:lvl2pPr lvl="1" rtl="0" algn="l">
              <a:spcBef>
                <a:spcPts val="0"/>
              </a:spcBef>
              <a:spcAft>
                <a:spcPts val="0"/>
              </a:spcAft>
              <a:buSzPts val="2700"/>
              <a:buNone/>
              <a:defRPr sz="2700"/>
            </a:lvl2pPr>
            <a:lvl3pPr lvl="2" rtl="0" algn="l">
              <a:spcBef>
                <a:spcPts val="0"/>
              </a:spcBef>
              <a:spcAft>
                <a:spcPts val="0"/>
              </a:spcAft>
              <a:buSzPts val="2700"/>
              <a:buNone/>
              <a:defRPr sz="2700"/>
            </a:lvl3pPr>
            <a:lvl4pPr lvl="3" rtl="0" algn="l">
              <a:spcBef>
                <a:spcPts val="0"/>
              </a:spcBef>
              <a:spcAft>
                <a:spcPts val="0"/>
              </a:spcAft>
              <a:buSzPts val="2700"/>
              <a:buNone/>
              <a:defRPr sz="2700"/>
            </a:lvl4pPr>
            <a:lvl5pPr lvl="4" rtl="0" algn="l">
              <a:spcBef>
                <a:spcPts val="0"/>
              </a:spcBef>
              <a:spcAft>
                <a:spcPts val="0"/>
              </a:spcAft>
              <a:buSzPts val="2700"/>
              <a:buNone/>
              <a:defRPr sz="2700"/>
            </a:lvl5pPr>
            <a:lvl6pPr lvl="5" rtl="0" algn="l">
              <a:spcBef>
                <a:spcPts val="0"/>
              </a:spcBef>
              <a:spcAft>
                <a:spcPts val="0"/>
              </a:spcAft>
              <a:buSzPts val="2700"/>
              <a:buNone/>
              <a:defRPr sz="2700"/>
            </a:lvl6pPr>
            <a:lvl7pPr lvl="6" rtl="0" algn="l">
              <a:spcBef>
                <a:spcPts val="0"/>
              </a:spcBef>
              <a:spcAft>
                <a:spcPts val="0"/>
              </a:spcAft>
              <a:buSzPts val="2700"/>
              <a:buNone/>
              <a:defRPr sz="2700"/>
            </a:lvl7pPr>
            <a:lvl8pPr lvl="7" rtl="0" algn="l">
              <a:spcBef>
                <a:spcPts val="0"/>
              </a:spcBef>
              <a:spcAft>
                <a:spcPts val="0"/>
              </a:spcAft>
              <a:buSzPts val="2700"/>
              <a:buNone/>
              <a:defRPr sz="2700"/>
            </a:lvl8pPr>
            <a:lvl9pPr lvl="8" rtl="0" algn="l">
              <a:spcBef>
                <a:spcPts val="0"/>
              </a:spcBef>
              <a:spcAft>
                <a:spcPts val="0"/>
              </a:spcAft>
              <a:buSzPts val="2700"/>
              <a:buNone/>
              <a:defRPr sz="27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32"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88225"/>
            <a:ext cx="7717500" cy="451200"/>
          </a:xfrm>
          <a:prstGeom prst="rect">
            <a:avLst/>
          </a:prstGeom>
          <a:noFill/>
          <a:ln>
            <a:noFill/>
          </a:ln>
        </p:spPr>
        <p:txBody>
          <a:bodyPr anchorCtr="0" anchor="t" bIns="91425" lIns="91425" spcFirstLastPara="1" rIns="91425" wrap="square" tIns="0">
            <a:noAutofit/>
          </a:bodyPr>
          <a:lstStyle>
            <a:lvl1pPr lvl="0"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1pPr>
            <a:lvl2pPr lvl="1"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2pPr>
            <a:lvl3pPr lvl="2"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3pPr>
            <a:lvl4pPr lvl="3"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4pPr>
            <a:lvl5pPr lvl="4"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5pPr>
            <a:lvl6pPr lvl="5"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6pPr>
            <a:lvl7pPr lvl="6"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7pPr>
            <a:lvl8pPr lvl="7"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8pPr>
            <a:lvl9pPr lvl="8" algn="ctr">
              <a:spcBef>
                <a:spcPts val="0"/>
              </a:spcBef>
              <a:spcAft>
                <a:spcPts val="0"/>
              </a:spcAft>
              <a:buClr>
                <a:schemeClr val="lt1"/>
              </a:buClr>
              <a:buSzPts val="3500"/>
              <a:buFont typeface="Montserrat ExtraBold"/>
              <a:buNone/>
              <a:defRPr sz="3500">
                <a:solidFill>
                  <a:schemeClr val="lt1"/>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713225" y="1297400"/>
            <a:ext cx="7717500" cy="32715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Chivo"/>
              <a:buChar char="●"/>
              <a:defRPr>
                <a:solidFill>
                  <a:schemeClr val="lt1"/>
                </a:solidFill>
                <a:latin typeface="Chivo"/>
                <a:ea typeface="Chivo"/>
                <a:cs typeface="Chivo"/>
                <a:sym typeface="Chivo"/>
              </a:defRPr>
            </a:lvl1pPr>
            <a:lvl2pPr indent="-317500" lvl="1" marL="9144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2pPr>
            <a:lvl3pPr indent="-317500" lvl="2" marL="13716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3pPr>
            <a:lvl4pPr indent="-317500" lvl="3" marL="18288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4pPr>
            <a:lvl5pPr indent="-317500" lvl="4" marL="22860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5pPr>
            <a:lvl6pPr indent="-317500" lvl="5" marL="27432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6pPr>
            <a:lvl7pPr indent="-317500" lvl="6" marL="32004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7pPr>
            <a:lvl8pPr indent="-317500" lvl="7" marL="3657600">
              <a:lnSpc>
                <a:spcPct val="100000"/>
              </a:lnSpc>
              <a:spcBef>
                <a:spcPts val="1600"/>
              </a:spcBef>
              <a:spcAft>
                <a:spcPts val="0"/>
              </a:spcAft>
              <a:buClr>
                <a:schemeClr val="lt1"/>
              </a:buClr>
              <a:buSzPts val="1400"/>
              <a:buFont typeface="Chivo"/>
              <a:buChar char="○"/>
              <a:defRPr>
                <a:solidFill>
                  <a:schemeClr val="lt1"/>
                </a:solidFill>
                <a:latin typeface="Chivo"/>
                <a:ea typeface="Chivo"/>
                <a:cs typeface="Chivo"/>
                <a:sym typeface="Chivo"/>
              </a:defRPr>
            </a:lvl8pPr>
            <a:lvl9pPr indent="-317500" lvl="8" marL="4114800">
              <a:lnSpc>
                <a:spcPct val="100000"/>
              </a:lnSpc>
              <a:spcBef>
                <a:spcPts val="1600"/>
              </a:spcBef>
              <a:spcAft>
                <a:spcPts val="1600"/>
              </a:spcAft>
              <a:buClr>
                <a:schemeClr val="lt1"/>
              </a:buClr>
              <a:buSzPts val="1400"/>
              <a:buFont typeface="Chivo"/>
              <a:buChar char="■"/>
              <a:defRPr>
                <a:solidFill>
                  <a:schemeClr val="lt1"/>
                </a:solidFill>
                <a:latin typeface="Chivo"/>
                <a:ea typeface="Chivo"/>
                <a:cs typeface="Chivo"/>
                <a:sym typeface="Chiv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ctrTitle"/>
          </p:nvPr>
        </p:nvSpPr>
        <p:spPr>
          <a:xfrm>
            <a:off x="1807650" y="1204850"/>
            <a:ext cx="5623500" cy="23868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Manx Research Presentation</a:t>
            </a:r>
            <a:endParaRPr/>
          </a:p>
        </p:txBody>
      </p:sp>
      <p:sp>
        <p:nvSpPr>
          <p:cNvPr id="258" name="Google Shape;258;p32"/>
          <p:cNvSpPr txBox="1"/>
          <p:nvPr>
            <p:ph idx="1" type="subTitle"/>
          </p:nvPr>
        </p:nvSpPr>
        <p:spPr>
          <a:xfrm>
            <a:off x="1921625" y="3787650"/>
            <a:ext cx="4300800" cy="440100"/>
          </a:xfrm>
          <a:prstGeom prst="rect">
            <a:avLst/>
          </a:prstGeom>
          <a:gradFill>
            <a:gsLst>
              <a:gs pos="0">
                <a:srgbClr val="FC57F3"/>
              </a:gs>
              <a:gs pos="100000">
                <a:srgbClr val="DD3177"/>
              </a:gs>
              <a:gs pos="100000">
                <a:srgbClr val="C50BBC"/>
              </a:gs>
            </a:gsLst>
            <a:lin ang="2700006" scaled="0"/>
          </a:gra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Misha Auchynnikau &amp; Phoebe Austin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1"/>
          <p:cNvSpPr txBox="1"/>
          <p:nvPr>
            <p:ph type="title"/>
          </p:nvPr>
        </p:nvSpPr>
        <p:spPr>
          <a:xfrm>
            <a:off x="713250" y="271950"/>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Phonology</a:t>
            </a:r>
            <a:endParaRPr/>
          </a:p>
        </p:txBody>
      </p:sp>
      <p:pic>
        <p:nvPicPr>
          <p:cNvPr id="356" name="Google Shape;356;p41"/>
          <p:cNvPicPr preferRelativeResize="0"/>
          <p:nvPr/>
        </p:nvPicPr>
        <p:blipFill>
          <a:blip r:embed="rId3">
            <a:alphaModFix/>
          </a:blip>
          <a:stretch>
            <a:fillRect/>
          </a:stretch>
        </p:blipFill>
        <p:spPr>
          <a:xfrm>
            <a:off x="472275" y="1321576"/>
            <a:ext cx="4725676" cy="2500350"/>
          </a:xfrm>
          <a:prstGeom prst="rect">
            <a:avLst/>
          </a:prstGeom>
          <a:noFill/>
          <a:ln>
            <a:noFill/>
          </a:ln>
        </p:spPr>
      </p:pic>
      <p:pic>
        <p:nvPicPr>
          <p:cNvPr id="357" name="Google Shape;357;p41"/>
          <p:cNvPicPr preferRelativeResize="0"/>
          <p:nvPr/>
        </p:nvPicPr>
        <p:blipFill>
          <a:blip r:embed="rId4">
            <a:alphaModFix/>
          </a:blip>
          <a:stretch>
            <a:fillRect/>
          </a:stretch>
        </p:blipFill>
        <p:spPr>
          <a:xfrm>
            <a:off x="5318000" y="868800"/>
            <a:ext cx="3383065" cy="1942025"/>
          </a:xfrm>
          <a:prstGeom prst="rect">
            <a:avLst/>
          </a:prstGeom>
          <a:noFill/>
          <a:ln>
            <a:noFill/>
          </a:ln>
        </p:spPr>
      </p:pic>
      <p:pic>
        <p:nvPicPr>
          <p:cNvPr id="358" name="Google Shape;358;p41"/>
          <p:cNvPicPr preferRelativeResize="0"/>
          <p:nvPr/>
        </p:nvPicPr>
        <p:blipFill>
          <a:blip r:embed="rId5">
            <a:alphaModFix/>
          </a:blip>
          <a:stretch>
            <a:fillRect/>
          </a:stretch>
        </p:blipFill>
        <p:spPr>
          <a:xfrm>
            <a:off x="5318000" y="3036928"/>
            <a:ext cx="3383075" cy="15637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Orthography</a:t>
            </a:r>
            <a:endParaRPr/>
          </a:p>
        </p:txBody>
      </p:sp>
      <p:pic>
        <p:nvPicPr>
          <p:cNvPr id="364" name="Google Shape;364;p42"/>
          <p:cNvPicPr preferRelativeResize="0"/>
          <p:nvPr/>
        </p:nvPicPr>
        <p:blipFill>
          <a:blip r:embed="rId3">
            <a:alphaModFix/>
          </a:blip>
          <a:stretch>
            <a:fillRect/>
          </a:stretch>
        </p:blipFill>
        <p:spPr>
          <a:xfrm>
            <a:off x="794775" y="1112925"/>
            <a:ext cx="4229525" cy="3691074"/>
          </a:xfrm>
          <a:prstGeom prst="rect">
            <a:avLst/>
          </a:prstGeom>
          <a:noFill/>
          <a:ln>
            <a:noFill/>
          </a:ln>
        </p:spPr>
      </p:pic>
      <p:sp>
        <p:nvSpPr>
          <p:cNvPr id="365" name="Google Shape;365;p42"/>
          <p:cNvSpPr txBox="1"/>
          <p:nvPr/>
        </p:nvSpPr>
        <p:spPr>
          <a:xfrm>
            <a:off x="5024300" y="1348425"/>
            <a:ext cx="39753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Montserrat ExtraBold"/>
                <a:ea typeface="Montserrat ExtraBold"/>
                <a:cs typeface="Montserrat ExtraBold"/>
                <a:sym typeface="Montserrat ExtraBold"/>
              </a:rPr>
              <a:t>Ç ç </a:t>
            </a:r>
            <a:r>
              <a:rPr i="1" lang="en" sz="2000">
                <a:solidFill>
                  <a:schemeClr val="lt1"/>
                </a:solidFill>
                <a:latin typeface="Montserrat ExtraBold"/>
                <a:ea typeface="Montserrat ExtraBold"/>
                <a:cs typeface="Montserrat ExtraBold"/>
                <a:sym typeface="Montserrat ExtraBold"/>
              </a:rPr>
              <a:t>(couyll lesh cedilla)</a:t>
            </a:r>
            <a:r>
              <a:rPr lang="en" sz="2000">
                <a:solidFill>
                  <a:schemeClr val="lt1"/>
                </a:solidFill>
                <a:latin typeface="Montserrat ExtraBold"/>
                <a:ea typeface="Montserrat ExtraBold"/>
                <a:cs typeface="Montserrat ExtraBold"/>
                <a:sym typeface="Montserrat ExtraBold"/>
              </a:rPr>
              <a:t>, used to denote the /tʃ/ sound in the digraph [çh].</a:t>
            </a:r>
            <a:endParaRPr sz="2000">
              <a:solidFill>
                <a:schemeClr val="lt1"/>
              </a:solidFill>
              <a:latin typeface="Montserrat ExtraBold"/>
              <a:ea typeface="Montserrat ExtraBold"/>
              <a:cs typeface="Montserrat ExtraBold"/>
              <a:sym typeface="Montserrat ExtraBold"/>
            </a:endParaRPr>
          </a:p>
          <a:p>
            <a:pPr indent="0" lvl="0" marL="0" rtl="0" algn="l">
              <a:spcBef>
                <a:spcPts val="0"/>
              </a:spcBef>
              <a:spcAft>
                <a:spcPts val="0"/>
              </a:spcAft>
              <a:buNone/>
            </a:pPr>
            <a:r>
              <a:t/>
            </a:r>
            <a:endParaRPr sz="2000">
              <a:solidFill>
                <a:schemeClr val="lt1"/>
              </a:solidFill>
              <a:latin typeface="Montserrat ExtraBold"/>
              <a:ea typeface="Montserrat ExtraBold"/>
              <a:cs typeface="Montserrat ExtraBold"/>
              <a:sym typeface="Montserrat ExtraBold"/>
            </a:endParaRPr>
          </a:p>
          <a:p>
            <a:pPr indent="0" lvl="0" marL="0" rtl="0" algn="l">
              <a:spcBef>
                <a:spcPts val="0"/>
              </a:spcBef>
              <a:spcAft>
                <a:spcPts val="0"/>
              </a:spcAft>
              <a:buNone/>
            </a:pPr>
            <a:r>
              <a:t/>
            </a:r>
            <a:endParaRPr sz="2000">
              <a:solidFill>
                <a:schemeClr val="lt1"/>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 sz="2000">
                <a:solidFill>
                  <a:schemeClr val="lt1"/>
                </a:solidFill>
                <a:latin typeface="Montserrat ExtraBold"/>
                <a:ea typeface="Montserrat ExtraBold"/>
                <a:cs typeface="Montserrat ExtraBold"/>
                <a:sym typeface="Montserrat ExtraBold"/>
              </a:rPr>
              <a:t>The </a:t>
            </a:r>
            <a:r>
              <a:rPr lang="en" sz="2000">
                <a:solidFill>
                  <a:schemeClr val="lt1"/>
                </a:solidFill>
                <a:latin typeface="Montserrat ExtraBold"/>
                <a:ea typeface="Montserrat ExtraBold"/>
                <a:cs typeface="Montserrat ExtraBold"/>
                <a:sym typeface="Montserrat ExtraBold"/>
              </a:rPr>
              <a:t>diaeresis</a:t>
            </a:r>
            <a:r>
              <a:rPr lang="en" sz="2000">
                <a:solidFill>
                  <a:schemeClr val="lt1"/>
                </a:solidFill>
                <a:latin typeface="Montserrat ExtraBold"/>
                <a:ea typeface="Montserrat ExtraBold"/>
                <a:cs typeface="Montserrat ExtraBold"/>
                <a:sym typeface="Montserrat ExtraBold"/>
              </a:rPr>
              <a:t> [◌̈] is used to </a:t>
            </a:r>
            <a:r>
              <a:rPr lang="en" sz="2000">
                <a:solidFill>
                  <a:schemeClr val="lt1"/>
                </a:solidFill>
                <a:latin typeface="Montserrat ExtraBold"/>
                <a:ea typeface="Montserrat ExtraBold"/>
                <a:cs typeface="Montserrat ExtraBold"/>
                <a:sym typeface="Montserrat ExtraBold"/>
              </a:rPr>
              <a:t>separate</a:t>
            </a:r>
            <a:r>
              <a:rPr lang="en" sz="2000">
                <a:solidFill>
                  <a:schemeClr val="lt1"/>
                </a:solidFill>
                <a:latin typeface="Montserrat ExtraBold"/>
                <a:ea typeface="Montserrat ExtraBold"/>
                <a:cs typeface="Montserrat ExtraBold"/>
                <a:sym typeface="Montserrat ExtraBold"/>
              </a:rPr>
              <a:t> vowel sounds and is used in irregular plural formations.</a:t>
            </a:r>
            <a:endParaRPr sz="20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3"/>
          <p:cNvSpPr txBox="1"/>
          <p:nvPr>
            <p:ph type="title"/>
          </p:nvPr>
        </p:nvSpPr>
        <p:spPr>
          <a:xfrm>
            <a:off x="292100" y="488225"/>
            <a:ext cx="85980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sz="3300"/>
              <a:t>Morphology - Noun &amp; Their Classes</a:t>
            </a:r>
            <a:endParaRPr sz="3300"/>
          </a:p>
        </p:txBody>
      </p:sp>
      <p:sp>
        <p:nvSpPr>
          <p:cNvPr id="371" name="Google Shape;371;p43"/>
          <p:cNvSpPr/>
          <p:nvPr/>
        </p:nvSpPr>
        <p:spPr>
          <a:xfrm>
            <a:off x="631650" y="1177200"/>
            <a:ext cx="2751300" cy="4911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72" name="Google Shape;372;p43"/>
          <p:cNvSpPr txBox="1"/>
          <p:nvPr/>
        </p:nvSpPr>
        <p:spPr>
          <a:xfrm>
            <a:off x="665100" y="1216855"/>
            <a:ext cx="2684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700">
                <a:solidFill>
                  <a:srgbClr val="4A86E8"/>
                </a:solidFill>
                <a:latin typeface="Montserrat ExtraBold"/>
                <a:ea typeface="Montserrat ExtraBold"/>
                <a:cs typeface="Montserrat ExtraBold"/>
                <a:sym typeface="Montserrat ExtraBold"/>
              </a:rPr>
              <a:t>Class 1</a:t>
            </a:r>
            <a:endParaRPr i="1" sz="1700">
              <a:solidFill>
                <a:srgbClr val="4A86E8"/>
              </a:solidFill>
              <a:latin typeface="Montserrat ExtraBold"/>
              <a:ea typeface="Montserrat ExtraBold"/>
              <a:cs typeface="Montserrat ExtraBold"/>
              <a:sym typeface="Montserrat ExtraBold"/>
            </a:endParaRPr>
          </a:p>
        </p:txBody>
      </p:sp>
      <p:sp>
        <p:nvSpPr>
          <p:cNvPr id="373" name="Google Shape;373;p43"/>
          <p:cNvSpPr/>
          <p:nvPr/>
        </p:nvSpPr>
        <p:spPr>
          <a:xfrm>
            <a:off x="631650" y="1867024"/>
            <a:ext cx="2751300" cy="4911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74" name="Google Shape;374;p43"/>
          <p:cNvSpPr txBox="1"/>
          <p:nvPr/>
        </p:nvSpPr>
        <p:spPr>
          <a:xfrm>
            <a:off x="665100" y="1886852"/>
            <a:ext cx="2684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700">
                <a:solidFill>
                  <a:srgbClr val="4A86E8"/>
                </a:solidFill>
                <a:latin typeface="Montserrat ExtraBold"/>
                <a:ea typeface="Montserrat ExtraBold"/>
                <a:cs typeface="Montserrat ExtraBold"/>
                <a:sym typeface="Montserrat ExtraBold"/>
              </a:rPr>
              <a:t>Class 2</a:t>
            </a:r>
            <a:endParaRPr i="1" sz="1700">
              <a:solidFill>
                <a:srgbClr val="4A86E8"/>
              </a:solidFill>
              <a:latin typeface="Montserrat ExtraBold"/>
              <a:ea typeface="Montserrat ExtraBold"/>
              <a:cs typeface="Montserrat ExtraBold"/>
              <a:sym typeface="Montserrat ExtraBold"/>
            </a:endParaRPr>
          </a:p>
        </p:txBody>
      </p:sp>
      <p:sp>
        <p:nvSpPr>
          <p:cNvPr id="375" name="Google Shape;375;p43"/>
          <p:cNvSpPr/>
          <p:nvPr/>
        </p:nvSpPr>
        <p:spPr>
          <a:xfrm>
            <a:off x="631650" y="2517220"/>
            <a:ext cx="2751300" cy="491100"/>
          </a:xfrm>
          <a:prstGeom prst="rect">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76" name="Google Shape;376;p43"/>
          <p:cNvSpPr txBox="1"/>
          <p:nvPr/>
        </p:nvSpPr>
        <p:spPr>
          <a:xfrm>
            <a:off x="665100" y="2556874"/>
            <a:ext cx="2684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Class 3</a:t>
            </a:r>
            <a:endParaRPr sz="1700">
              <a:solidFill>
                <a:schemeClr val="lt1"/>
              </a:solidFill>
              <a:latin typeface="Montserrat ExtraBold"/>
              <a:ea typeface="Montserrat ExtraBold"/>
              <a:cs typeface="Montserrat ExtraBold"/>
              <a:sym typeface="Montserrat ExtraBold"/>
            </a:endParaRPr>
          </a:p>
        </p:txBody>
      </p:sp>
      <p:sp>
        <p:nvSpPr>
          <p:cNvPr id="377" name="Google Shape;377;p43"/>
          <p:cNvSpPr/>
          <p:nvPr/>
        </p:nvSpPr>
        <p:spPr>
          <a:xfrm>
            <a:off x="631650" y="3187217"/>
            <a:ext cx="2751300" cy="491100"/>
          </a:xfrm>
          <a:prstGeom prst="rect">
            <a:avLst/>
          </a:prstGeom>
          <a:noFill/>
          <a:ln cap="flat" cmpd="sng" w="38100">
            <a:solidFill>
              <a:srgbClr val="FFC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78" name="Google Shape;378;p43"/>
          <p:cNvSpPr txBox="1"/>
          <p:nvPr/>
        </p:nvSpPr>
        <p:spPr>
          <a:xfrm>
            <a:off x="665100" y="3226871"/>
            <a:ext cx="2684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Class 4</a:t>
            </a:r>
            <a:endParaRPr sz="1700">
              <a:solidFill>
                <a:schemeClr val="lt1"/>
              </a:solidFill>
              <a:latin typeface="Montserrat ExtraBold"/>
              <a:ea typeface="Montserrat ExtraBold"/>
              <a:cs typeface="Montserrat ExtraBold"/>
              <a:sym typeface="Montserrat ExtraBold"/>
            </a:endParaRPr>
          </a:p>
        </p:txBody>
      </p:sp>
      <p:sp>
        <p:nvSpPr>
          <p:cNvPr id="379" name="Google Shape;379;p43"/>
          <p:cNvSpPr/>
          <p:nvPr/>
        </p:nvSpPr>
        <p:spPr>
          <a:xfrm>
            <a:off x="631650" y="3857227"/>
            <a:ext cx="2751300" cy="491100"/>
          </a:xfrm>
          <a:prstGeom prst="rect">
            <a:avLst/>
          </a:prstGeom>
          <a:noFill/>
          <a:ln cap="flat" cmpd="sng" w="38100">
            <a:solidFill>
              <a:srgbClr val="D5E4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80" name="Google Shape;380;p43"/>
          <p:cNvSpPr txBox="1"/>
          <p:nvPr/>
        </p:nvSpPr>
        <p:spPr>
          <a:xfrm>
            <a:off x="665100" y="3896881"/>
            <a:ext cx="2684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Class 5</a:t>
            </a:r>
            <a:endParaRPr sz="1700">
              <a:solidFill>
                <a:schemeClr val="lt1"/>
              </a:solidFill>
              <a:latin typeface="Montserrat ExtraBold"/>
              <a:ea typeface="Montserrat ExtraBold"/>
              <a:cs typeface="Montserrat ExtraBold"/>
              <a:sym typeface="Montserrat ExtraBold"/>
            </a:endParaRPr>
          </a:p>
        </p:txBody>
      </p:sp>
      <p:sp>
        <p:nvSpPr>
          <p:cNvPr id="381" name="Google Shape;381;p43"/>
          <p:cNvSpPr/>
          <p:nvPr/>
        </p:nvSpPr>
        <p:spPr>
          <a:xfrm>
            <a:off x="3636525" y="1266650"/>
            <a:ext cx="2751300" cy="3837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82" name="Google Shape;382;p43"/>
          <p:cNvSpPr txBox="1"/>
          <p:nvPr/>
        </p:nvSpPr>
        <p:spPr>
          <a:xfrm>
            <a:off x="3669975" y="1297642"/>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Subc</a:t>
            </a:r>
            <a:r>
              <a:rPr lang="en">
                <a:solidFill>
                  <a:schemeClr val="lt1"/>
                </a:solidFill>
                <a:latin typeface="Montserrat ExtraBold"/>
                <a:ea typeface="Montserrat ExtraBold"/>
                <a:cs typeface="Montserrat ExtraBold"/>
                <a:sym typeface="Montserrat ExtraBold"/>
              </a:rPr>
              <a:t>lass 1a</a:t>
            </a:r>
            <a:endParaRPr>
              <a:solidFill>
                <a:schemeClr val="lt1"/>
              </a:solidFill>
              <a:latin typeface="Montserrat ExtraBold"/>
              <a:ea typeface="Montserrat ExtraBold"/>
              <a:cs typeface="Montserrat ExtraBold"/>
              <a:sym typeface="Montserrat ExtraBold"/>
            </a:endParaRPr>
          </a:p>
        </p:txBody>
      </p:sp>
      <p:sp>
        <p:nvSpPr>
          <p:cNvPr id="383" name="Google Shape;383;p43"/>
          <p:cNvSpPr/>
          <p:nvPr/>
        </p:nvSpPr>
        <p:spPr>
          <a:xfrm>
            <a:off x="3636525" y="1805779"/>
            <a:ext cx="2751300" cy="3837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84" name="Google Shape;384;p43"/>
          <p:cNvSpPr txBox="1"/>
          <p:nvPr/>
        </p:nvSpPr>
        <p:spPr>
          <a:xfrm>
            <a:off x="3669975" y="1821274"/>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Subc</a:t>
            </a:r>
            <a:r>
              <a:rPr lang="en">
                <a:solidFill>
                  <a:schemeClr val="lt1"/>
                </a:solidFill>
                <a:latin typeface="Montserrat ExtraBold"/>
                <a:ea typeface="Montserrat ExtraBold"/>
                <a:cs typeface="Montserrat ExtraBold"/>
                <a:sym typeface="Montserrat ExtraBold"/>
              </a:rPr>
              <a:t>lass 1b</a:t>
            </a:r>
            <a:endParaRPr>
              <a:solidFill>
                <a:schemeClr val="lt1"/>
              </a:solidFill>
              <a:latin typeface="Montserrat ExtraBold"/>
              <a:ea typeface="Montserrat ExtraBold"/>
              <a:cs typeface="Montserrat ExtraBold"/>
              <a:sym typeface="Montserrat ExtraBold"/>
            </a:endParaRPr>
          </a:p>
        </p:txBody>
      </p:sp>
      <p:sp>
        <p:nvSpPr>
          <p:cNvPr id="385" name="Google Shape;385;p43"/>
          <p:cNvSpPr/>
          <p:nvPr/>
        </p:nvSpPr>
        <p:spPr>
          <a:xfrm>
            <a:off x="3636525" y="2313936"/>
            <a:ext cx="2751300" cy="383700"/>
          </a:xfrm>
          <a:prstGeom prst="rect">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86" name="Google Shape;386;p43"/>
          <p:cNvSpPr txBox="1"/>
          <p:nvPr/>
        </p:nvSpPr>
        <p:spPr>
          <a:xfrm>
            <a:off x="3669975" y="2344927"/>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Subc</a:t>
            </a:r>
            <a:r>
              <a:rPr lang="en">
                <a:solidFill>
                  <a:schemeClr val="lt1"/>
                </a:solidFill>
                <a:latin typeface="Montserrat ExtraBold"/>
                <a:ea typeface="Montserrat ExtraBold"/>
                <a:cs typeface="Montserrat ExtraBold"/>
                <a:sym typeface="Montserrat ExtraBold"/>
              </a:rPr>
              <a:t>lass 1c</a:t>
            </a:r>
            <a:endParaRPr>
              <a:solidFill>
                <a:schemeClr val="lt1"/>
              </a:solidFill>
              <a:latin typeface="Montserrat ExtraBold"/>
              <a:ea typeface="Montserrat ExtraBold"/>
              <a:cs typeface="Montserrat ExtraBold"/>
              <a:sym typeface="Montserrat ExtraBold"/>
            </a:endParaRPr>
          </a:p>
        </p:txBody>
      </p:sp>
      <p:sp>
        <p:nvSpPr>
          <p:cNvPr id="387" name="Google Shape;387;p43"/>
          <p:cNvSpPr/>
          <p:nvPr/>
        </p:nvSpPr>
        <p:spPr>
          <a:xfrm>
            <a:off x="3636525" y="2837568"/>
            <a:ext cx="2751300" cy="383700"/>
          </a:xfrm>
          <a:prstGeom prst="rect">
            <a:avLst/>
          </a:prstGeom>
          <a:noFill/>
          <a:ln cap="flat" cmpd="sng" w="38100">
            <a:solidFill>
              <a:srgbClr val="FFC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88" name="Google Shape;388;p43"/>
          <p:cNvSpPr txBox="1"/>
          <p:nvPr/>
        </p:nvSpPr>
        <p:spPr>
          <a:xfrm>
            <a:off x="3669975" y="2868560"/>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Subc</a:t>
            </a:r>
            <a:r>
              <a:rPr lang="en">
                <a:solidFill>
                  <a:schemeClr val="lt1"/>
                </a:solidFill>
                <a:latin typeface="Montserrat ExtraBold"/>
                <a:ea typeface="Montserrat ExtraBold"/>
                <a:cs typeface="Montserrat ExtraBold"/>
                <a:sym typeface="Montserrat ExtraBold"/>
              </a:rPr>
              <a:t>lass 1d</a:t>
            </a:r>
            <a:endParaRPr>
              <a:solidFill>
                <a:schemeClr val="lt1"/>
              </a:solidFill>
              <a:latin typeface="Montserrat ExtraBold"/>
              <a:ea typeface="Montserrat ExtraBold"/>
              <a:cs typeface="Montserrat ExtraBold"/>
              <a:sym typeface="Montserrat ExtraBold"/>
            </a:endParaRPr>
          </a:p>
        </p:txBody>
      </p:sp>
      <p:sp>
        <p:nvSpPr>
          <p:cNvPr id="389" name="Google Shape;389;p43"/>
          <p:cNvSpPr/>
          <p:nvPr/>
        </p:nvSpPr>
        <p:spPr>
          <a:xfrm>
            <a:off x="3636525" y="3361211"/>
            <a:ext cx="2751300" cy="383700"/>
          </a:xfrm>
          <a:prstGeom prst="rect">
            <a:avLst/>
          </a:prstGeom>
          <a:noFill/>
          <a:ln cap="flat" cmpd="sng" w="38100">
            <a:solidFill>
              <a:srgbClr val="D5E4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90" name="Google Shape;390;p43"/>
          <p:cNvSpPr txBox="1"/>
          <p:nvPr/>
        </p:nvSpPr>
        <p:spPr>
          <a:xfrm>
            <a:off x="3669975" y="3392203"/>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Subc</a:t>
            </a:r>
            <a:r>
              <a:rPr lang="en">
                <a:solidFill>
                  <a:schemeClr val="lt1"/>
                </a:solidFill>
                <a:latin typeface="Montserrat ExtraBold"/>
                <a:ea typeface="Montserrat ExtraBold"/>
                <a:cs typeface="Montserrat ExtraBold"/>
                <a:sym typeface="Montserrat ExtraBold"/>
              </a:rPr>
              <a:t>lass 1e</a:t>
            </a:r>
            <a:endParaRPr>
              <a:solidFill>
                <a:schemeClr val="lt1"/>
              </a:solidFill>
              <a:latin typeface="Montserrat ExtraBold"/>
              <a:ea typeface="Montserrat ExtraBold"/>
              <a:cs typeface="Montserrat ExtraBold"/>
              <a:sym typeface="Montserrat ExtraBold"/>
            </a:endParaRPr>
          </a:p>
        </p:txBody>
      </p:sp>
      <p:sp>
        <p:nvSpPr>
          <p:cNvPr id="391" name="Google Shape;391;p43"/>
          <p:cNvSpPr/>
          <p:nvPr/>
        </p:nvSpPr>
        <p:spPr>
          <a:xfrm>
            <a:off x="3636525" y="3915839"/>
            <a:ext cx="2751300" cy="383700"/>
          </a:xfrm>
          <a:prstGeom prst="rect">
            <a:avLst/>
          </a:prstGeom>
          <a:noFill/>
          <a:ln cap="flat" cmpd="sng" w="38100">
            <a:solidFill>
              <a:srgbClr val="D5E4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392" name="Google Shape;392;p43"/>
          <p:cNvSpPr txBox="1"/>
          <p:nvPr/>
        </p:nvSpPr>
        <p:spPr>
          <a:xfrm>
            <a:off x="3669975" y="3946831"/>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Subc</a:t>
            </a:r>
            <a:r>
              <a:rPr lang="en">
                <a:solidFill>
                  <a:schemeClr val="lt1"/>
                </a:solidFill>
                <a:latin typeface="Montserrat ExtraBold"/>
                <a:ea typeface="Montserrat ExtraBold"/>
                <a:cs typeface="Montserrat ExtraBold"/>
                <a:sym typeface="Montserrat ExtraBold"/>
              </a:rPr>
              <a:t>lass 1f</a:t>
            </a:r>
            <a:endParaRPr>
              <a:solidFill>
                <a:schemeClr val="lt1"/>
              </a:solidFill>
              <a:latin typeface="Montserrat ExtraBold"/>
              <a:ea typeface="Montserrat ExtraBold"/>
              <a:cs typeface="Montserrat ExtraBold"/>
              <a:sym typeface="Montserrat ExtraBold"/>
            </a:endParaRPr>
          </a:p>
        </p:txBody>
      </p:sp>
      <p:sp>
        <p:nvSpPr>
          <p:cNvPr id="393" name="Google Shape;393;p43"/>
          <p:cNvSpPr/>
          <p:nvPr/>
        </p:nvSpPr>
        <p:spPr>
          <a:xfrm>
            <a:off x="6641400" y="1335025"/>
            <a:ext cx="1997400" cy="361500"/>
          </a:xfrm>
          <a:prstGeom prst="rect">
            <a:avLst/>
          </a:prstGeom>
          <a:noFill/>
          <a:ln cap="flat" cmpd="sng" w="37250">
            <a:solidFill>
              <a:schemeClr val="accent2"/>
            </a:solidFill>
            <a:prstDash val="solid"/>
            <a:round/>
            <a:headEnd len="sm" w="sm" type="none"/>
            <a:tailEnd len="sm" w="sm" type="none"/>
          </a:ln>
        </p:spPr>
        <p:txBody>
          <a:bodyPr anchorCtr="0" anchor="ctr" bIns="89400" lIns="89400" spcFirstLastPara="1" rIns="89400" wrap="square" tIns="89400">
            <a:noAutofit/>
          </a:bodyPr>
          <a:lstStyle/>
          <a:p>
            <a:pPr indent="0" lvl="0" marL="0" rtl="0" algn="ctr">
              <a:spcBef>
                <a:spcPts val="0"/>
              </a:spcBef>
              <a:spcAft>
                <a:spcPts val="0"/>
              </a:spcAft>
              <a:buNone/>
            </a:pPr>
            <a:r>
              <a:t/>
            </a:r>
            <a:endParaRPr sz="1369">
              <a:latin typeface="Chivo"/>
              <a:ea typeface="Chivo"/>
              <a:cs typeface="Chivo"/>
              <a:sym typeface="Chivo"/>
            </a:endParaRPr>
          </a:p>
        </p:txBody>
      </p:sp>
      <p:sp>
        <p:nvSpPr>
          <p:cNvPr id="394" name="Google Shape;394;p43"/>
          <p:cNvSpPr txBox="1"/>
          <p:nvPr/>
        </p:nvSpPr>
        <p:spPr>
          <a:xfrm>
            <a:off x="6665686" y="1364204"/>
            <a:ext cx="1949100" cy="349800"/>
          </a:xfrm>
          <a:prstGeom prst="rect">
            <a:avLst/>
          </a:prstGeom>
          <a:noFill/>
          <a:ln>
            <a:noFill/>
          </a:ln>
        </p:spPr>
        <p:txBody>
          <a:bodyPr anchorCtr="0" anchor="t" bIns="89400" lIns="89400" spcFirstLastPara="1" rIns="89400" wrap="square" tIns="89400">
            <a:spAutoFit/>
          </a:bodyPr>
          <a:lstStyle/>
          <a:p>
            <a:pPr indent="0" lvl="0" marL="0" rtl="0" algn="ctr">
              <a:spcBef>
                <a:spcPts val="0"/>
              </a:spcBef>
              <a:spcAft>
                <a:spcPts val="0"/>
              </a:spcAft>
              <a:buNone/>
            </a:pPr>
            <a:r>
              <a:rPr lang="en" sz="1100">
                <a:solidFill>
                  <a:schemeClr val="lt1"/>
                </a:solidFill>
                <a:latin typeface="Montserrat ExtraBold"/>
                <a:ea typeface="Montserrat ExtraBold"/>
                <a:cs typeface="Montserrat ExtraBold"/>
                <a:sym typeface="Montserrat ExtraBold"/>
              </a:rPr>
              <a:t>Subclasses 1a1, </a:t>
            </a:r>
            <a:r>
              <a:rPr i="1" lang="en" sz="1100">
                <a:solidFill>
                  <a:srgbClr val="4A86E8"/>
                </a:solidFill>
                <a:latin typeface="Montserrat ExtraBold"/>
                <a:ea typeface="Montserrat ExtraBold"/>
                <a:cs typeface="Montserrat ExtraBold"/>
                <a:sym typeface="Montserrat ExtraBold"/>
              </a:rPr>
              <a:t>1a2</a:t>
            </a:r>
            <a:endParaRPr i="1" sz="1100">
              <a:solidFill>
                <a:srgbClr val="4A86E8"/>
              </a:solidFill>
              <a:latin typeface="Montserrat ExtraBold"/>
              <a:ea typeface="Montserrat ExtraBold"/>
              <a:cs typeface="Montserrat ExtraBold"/>
              <a:sym typeface="Montserrat ExtraBold"/>
            </a:endParaRPr>
          </a:p>
        </p:txBody>
      </p:sp>
      <p:sp>
        <p:nvSpPr>
          <p:cNvPr id="395" name="Google Shape;395;p43"/>
          <p:cNvSpPr/>
          <p:nvPr/>
        </p:nvSpPr>
        <p:spPr>
          <a:xfrm>
            <a:off x="6641400" y="1842628"/>
            <a:ext cx="1997400" cy="361500"/>
          </a:xfrm>
          <a:prstGeom prst="rect">
            <a:avLst/>
          </a:prstGeom>
          <a:noFill/>
          <a:ln cap="flat" cmpd="sng" w="37250">
            <a:solidFill>
              <a:srgbClr val="E65476"/>
            </a:solidFill>
            <a:prstDash val="solid"/>
            <a:round/>
            <a:headEnd len="sm" w="sm" type="none"/>
            <a:tailEnd len="sm" w="sm" type="none"/>
          </a:ln>
        </p:spPr>
        <p:txBody>
          <a:bodyPr anchorCtr="0" anchor="ctr" bIns="89400" lIns="89400" spcFirstLastPara="1" rIns="89400" wrap="square" tIns="89400">
            <a:noAutofit/>
          </a:bodyPr>
          <a:lstStyle/>
          <a:p>
            <a:pPr indent="0" lvl="0" marL="0" rtl="0" algn="ctr">
              <a:spcBef>
                <a:spcPts val="0"/>
              </a:spcBef>
              <a:spcAft>
                <a:spcPts val="0"/>
              </a:spcAft>
              <a:buNone/>
            </a:pPr>
            <a:r>
              <a:t/>
            </a:r>
            <a:endParaRPr sz="1369">
              <a:latin typeface="Chivo"/>
              <a:ea typeface="Chivo"/>
              <a:cs typeface="Chivo"/>
              <a:sym typeface="Chivo"/>
            </a:endParaRPr>
          </a:p>
        </p:txBody>
      </p:sp>
      <p:sp>
        <p:nvSpPr>
          <p:cNvPr id="396" name="Google Shape;396;p43"/>
          <p:cNvSpPr txBox="1"/>
          <p:nvPr/>
        </p:nvSpPr>
        <p:spPr>
          <a:xfrm>
            <a:off x="6665686" y="1857217"/>
            <a:ext cx="1949100" cy="349800"/>
          </a:xfrm>
          <a:prstGeom prst="rect">
            <a:avLst/>
          </a:prstGeom>
          <a:noFill/>
          <a:ln>
            <a:noFill/>
          </a:ln>
        </p:spPr>
        <p:txBody>
          <a:bodyPr anchorCtr="0" anchor="t" bIns="89400" lIns="89400" spcFirstLastPara="1" rIns="89400" wrap="square" tIns="89400">
            <a:spAutoFit/>
          </a:bodyPr>
          <a:lstStyle/>
          <a:p>
            <a:pPr indent="0" lvl="0" marL="0" rtl="0" algn="ctr">
              <a:spcBef>
                <a:spcPts val="0"/>
              </a:spcBef>
              <a:spcAft>
                <a:spcPts val="0"/>
              </a:spcAft>
              <a:buNone/>
            </a:pPr>
            <a:r>
              <a:rPr lang="en" sz="1100">
                <a:solidFill>
                  <a:schemeClr val="lt1"/>
                </a:solidFill>
                <a:latin typeface="Montserrat ExtraBold"/>
                <a:ea typeface="Montserrat ExtraBold"/>
                <a:cs typeface="Montserrat ExtraBold"/>
                <a:sym typeface="Montserrat ExtraBold"/>
              </a:rPr>
              <a:t>Subclass 1b</a:t>
            </a:r>
            <a:endParaRPr sz="1100">
              <a:solidFill>
                <a:schemeClr val="lt1"/>
              </a:solidFill>
              <a:latin typeface="Montserrat ExtraBold"/>
              <a:ea typeface="Montserrat ExtraBold"/>
              <a:cs typeface="Montserrat ExtraBold"/>
              <a:sym typeface="Montserrat ExtraBold"/>
            </a:endParaRPr>
          </a:p>
        </p:txBody>
      </p:sp>
      <p:sp>
        <p:nvSpPr>
          <p:cNvPr id="397" name="Google Shape;397;p43"/>
          <p:cNvSpPr/>
          <p:nvPr/>
        </p:nvSpPr>
        <p:spPr>
          <a:xfrm>
            <a:off x="6641400" y="2321070"/>
            <a:ext cx="1997400" cy="361500"/>
          </a:xfrm>
          <a:prstGeom prst="rect">
            <a:avLst/>
          </a:prstGeom>
          <a:noFill/>
          <a:ln cap="flat" cmpd="sng" w="37250">
            <a:solidFill>
              <a:srgbClr val="CA7D13"/>
            </a:solidFill>
            <a:prstDash val="solid"/>
            <a:round/>
            <a:headEnd len="sm" w="sm" type="none"/>
            <a:tailEnd len="sm" w="sm" type="none"/>
          </a:ln>
        </p:spPr>
        <p:txBody>
          <a:bodyPr anchorCtr="0" anchor="ctr" bIns="89400" lIns="89400" spcFirstLastPara="1" rIns="89400" wrap="square" tIns="89400">
            <a:noAutofit/>
          </a:bodyPr>
          <a:lstStyle/>
          <a:p>
            <a:pPr indent="0" lvl="0" marL="0" rtl="0" algn="ctr">
              <a:spcBef>
                <a:spcPts val="0"/>
              </a:spcBef>
              <a:spcAft>
                <a:spcPts val="0"/>
              </a:spcAft>
              <a:buNone/>
            </a:pPr>
            <a:r>
              <a:t/>
            </a:r>
            <a:endParaRPr sz="1369">
              <a:latin typeface="Chivo"/>
              <a:ea typeface="Chivo"/>
              <a:cs typeface="Chivo"/>
              <a:sym typeface="Chivo"/>
            </a:endParaRPr>
          </a:p>
        </p:txBody>
      </p:sp>
      <p:sp>
        <p:nvSpPr>
          <p:cNvPr id="398" name="Google Shape;398;p43"/>
          <p:cNvSpPr txBox="1"/>
          <p:nvPr/>
        </p:nvSpPr>
        <p:spPr>
          <a:xfrm>
            <a:off x="6665686" y="2350249"/>
            <a:ext cx="1949100" cy="349800"/>
          </a:xfrm>
          <a:prstGeom prst="rect">
            <a:avLst/>
          </a:prstGeom>
          <a:noFill/>
          <a:ln>
            <a:noFill/>
          </a:ln>
        </p:spPr>
        <p:txBody>
          <a:bodyPr anchorCtr="0" anchor="t" bIns="89400" lIns="89400" spcFirstLastPara="1" rIns="89400" wrap="square" tIns="89400">
            <a:spAutoFit/>
          </a:bodyPr>
          <a:lstStyle/>
          <a:p>
            <a:pPr indent="0" lvl="0" marL="0" rtl="0" algn="ctr">
              <a:spcBef>
                <a:spcPts val="0"/>
              </a:spcBef>
              <a:spcAft>
                <a:spcPts val="0"/>
              </a:spcAft>
              <a:buNone/>
            </a:pPr>
            <a:r>
              <a:rPr lang="en" sz="1100">
                <a:solidFill>
                  <a:schemeClr val="lt1"/>
                </a:solidFill>
                <a:latin typeface="Montserrat ExtraBold"/>
                <a:ea typeface="Montserrat ExtraBold"/>
                <a:cs typeface="Montserrat ExtraBold"/>
                <a:sym typeface="Montserrat ExtraBold"/>
              </a:rPr>
              <a:t>Subclasses 1c1, 1c2, 1c3</a:t>
            </a:r>
            <a:endParaRPr sz="1100">
              <a:solidFill>
                <a:schemeClr val="lt1"/>
              </a:solidFill>
              <a:latin typeface="Montserrat ExtraBold"/>
              <a:ea typeface="Montserrat ExtraBold"/>
              <a:cs typeface="Montserrat ExtraBold"/>
              <a:sym typeface="Montserrat ExtraBold"/>
            </a:endParaRPr>
          </a:p>
        </p:txBody>
      </p:sp>
      <p:sp>
        <p:nvSpPr>
          <p:cNvPr id="399" name="Google Shape;399;p43"/>
          <p:cNvSpPr/>
          <p:nvPr/>
        </p:nvSpPr>
        <p:spPr>
          <a:xfrm>
            <a:off x="6641400" y="2814082"/>
            <a:ext cx="1997400" cy="361500"/>
          </a:xfrm>
          <a:prstGeom prst="rect">
            <a:avLst/>
          </a:prstGeom>
          <a:noFill/>
          <a:ln cap="flat" cmpd="sng" w="37250">
            <a:solidFill>
              <a:srgbClr val="FFC500"/>
            </a:solidFill>
            <a:prstDash val="solid"/>
            <a:round/>
            <a:headEnd len="sm" w="sm" type="none"/>
            <a:tailEnd len="sm" w="sm" type="none"/>
          </a:ln>
        </p:spPr>
        <p:txBody>
          <a:bodyPr anchorCtr="0" anchor="ctr" bIns="89400" lIns="89400" spcFirstLastPara="1" rIns="89400" wrap="square" tIns="89400">
            <a:noAutofit/>
          </a:bodyPr>
          <a:lstStyle/>
          <a:p>
            <a:pPr indent="0" lvl="0" marL="0" rtl="0" algn="ctr">
              <a:spcBef>
                <a:spcPts val="0"/>
              </a:spcBef>
              <a:spcAft>
                <a:spcPts val="0"/>
              </a:spcAft>
              <a:buNone/>
            </a:pPr>
            <a:r>
              <a:t/>
            </a:r>
            <a:endParaRPr sz="1369">
              <a:latin typeface="Chivo"/>
              <a:ea typeface="Chivo"/>
              <a:cs typeface="Chivo"/>
              <a:sym typeface="Chivo"/>
            </a:endParaRPr>
          </a:p>
        </p:txBody>
      </p:sp>
      <p:sp>
        <p:nvSpPr>
          <p:cNvPr id="400" name="Google Shape;400;p43"/>
          <p:cNvSpPr txBox="1"/>
          <p:nvPr/>
        </p:nvSpPr>
        <p:spPr>
          <a:xfrm>
            <a:off x="6665686" y="2843262"/>
            <a:ext cx="1949100" cy="349800"/>
          </a:xfrm>
          <a:prstGeom prst="rect">
            <a:avLst/>
          </a:prstGeom>
          <a:noFill/>
          <a:ln>
            <a:noFill/>
          </a:ln>
        </p:spPr>
        <p:txBody>
          <a:bodyPr anchorCtr="0" anchor="t" bIns="89400" lIns="89400" spcFirstLastPara="1" rIns="89400" wrap="square" tIns="89400">
            <a:spAutoFit/>
          </a:bodyPr>
          <a:lstStyle/>
          <a:p>
            <a:pPr indent="0" lvl="0" marL="0" rtl="0" algn="ctr">
              <a:spcBef>
                <a:spcPts val="0"/>
              </a:spcBef>
              <a:spcAft>
                <a:spcPts val="0"/>
              </a:spcAft>
              <a:buNone/>
            </a:pPr>
            <a:r>
              <a:rPr lang="en" sz="1100">
                <a:solidFill>
                  <a:schemeClr val="lt1"/>
                </a:solidFill>
                <a:latin typeface="Montserrat ExtraBold"/>
                <a:ea typeface="Montserrat ExtraBold"/>
                <a:cs typeface="Montserrat ExtraBold"/>
                <a:sym typeface="Montserrat ExtraBold"/>
              </a:rPr>
              <a:t>Subclasses 1d1, 1d2, 1d3</a:t>
            </a:r>
            <a:endParaRPr sz="1100">
              <a:solidFill>
                <a:schemeClr val="lt1"/>
              </a:solidFill>
              <a:latin typeface="Montserrat ExtraBold"/>
              <a:ea typeface="Montserrat ExtraBold"/>
              <a:cs typeface="Montserrat ExtraBold"/>
              <a:sym typeface="Montserrat ExtraBold"/>
            </a:endParaRPr>
          </a:p>
        </p:txBody>
      </p:sp>
      <p:sp>
        <p:nvSpPr>
          <p:cNvPr id="401" name="Google Shape;401;p43"/>
          <p:cNvSpPr/>
          <p:nvPr/>
        </p:nvSpPr>
        <p:spPr>
          <a:xfrm>
            <a:off x="6641400" y="3307105"/>
            <a:ext cx="1997400" cy="361500"/>
          </a:xfrm>
          <a:prstGeom prst="rect">
            <a:avLst/>
          </a:prstGeom>
          <a:noFill/>
          <a:ln cap="flat" cmpd="sng" w="37250">
            <a:solidFill>
              <a:srgbClr val="D5E432"/>
            </a:solidFill>
            <a:prstDash val="solid"/>
            <a:round/>
            <a:headEnd len="sm" w="sm" type="none"/>
            <a:tailEnd len="sm" w="sm" type="none"/>
          </a:ln>
        </p:spPr>
        <p:txBody>
          <a:bodyPr anchorCtr="0" anchor="ctr" bIns="89400" lIns="89400" spcFirstLastPara="1" rIns="89400" wrap="square" tIns="89400">
            <a:noAutofit/>
          </a:bodyPr>
          <a:lstStyle/>
          <a:p>
            <a:pPr indent="0" lvl="0" marL="0" rtl="0" algn="ctr">
              <a:spcBef>
                <a:spcPts val="0"/>
              </a:spcBef>
              <a:spcAft>
                <a:spcPts val="0"/>
              </a:spcAft>
              <a:buNone/>
            </a:pPr>
            <a:r>
              <a:t/>
            </a:r>
            <a:endParaRPr sz="1369">
              <a:latin typeface="Chivo"/>
              <a:ea typeface="Chivo"/>
              <a:cs typeface="Chivo"/>
              <a:sym typeface="Chivo"/>
            </a:endParaRPr>
          </a:p>
        </p:txBody>
      </p:sp>
      <p:sp>
        <p:nvSpPr>
          <p:cNvPr id="402" name="Google Shape;402;p43"/>
          <p:cNvSpPr txBox="1"/>
          <p:nvPr/>
        </p:nvSpPr>
        <p:spPr>
          <a:xfrm>
            <a:off x="6665686" y="3336284"/>
            <a:ext cx="1949100" cy="349800"/>
          </a:xfrm>
          <a:prstGeom prst="rect">
            <a:avLst/>
          </a:prstGeom>
          <a:noFill/>
          <a:ln>
            <a:noFill/>
          </a:ln>
        </p:spPr>
        <p:txBody>
          <a:bodyPr anchorCtr="0" anchor="t" bIns="89400" lIns="89400" spcFirstLastPara="1" rIns="89400" wrap="square" tIns="89400">
            <a:spAutoFit/>
          </a:bodyPr>
          <a:lstStyle/>
          <a:p>
            <a:pPr indent="0" lvl="0" marL="0" rtl="0" algn="ctr">
              <a:spcBef>
                <a:spcPts val="0"/>
              </a:spcBef>
              <a:spcAft>
                <a:spcPts val="0"/>
              </a:spcAft>
              <a:buNone/>
            </a:pPr>
            <a:r>
              <a:rPr lang="en" sz="1100">
                <a:solidFill>
                  <a:schemeClr val="lt1"/>
                </a:solidFill>
                <a:latin typeface="Montserrat ExtraBold"/>
                <a:ea typeface="Montserrat ExtraBold"/>
                <a:cs typeface="Montserrat ExtraBold"/>
                <a:sym typeface="Montserrat ExtraBold"/>
              </a:rPr>
              <a:t>Subclass 1e1, 1e2</a:t>
            </a:r>
            <a:endParaRPr sz="1100">
              <a:solidFill>
                <a:schemeClr val="lt1"/>
              </a:solidFill>
              <a:latin typeface="Montserrat ExtraBold"/>
              <a:ea typeface="Montserrat ExtraBold"/>
              <a:cs typeface="Montserrat ExtraBold"/>
              <a:sym typeface="Montserrat ExtraBold"/>
            </a:endParaRPr>
          </a:p>
        </p:txBody>
      </p:sp>
      <p:sp>
        <p:nvSpPr>
          <p:cNvPr id="403" name="Google Shape;403;p43"/>
          <p:cNvSpPr/>
          <p:nvPr/>
        </p:nvSpPr>
        <p:spPr>
          <a:xfrm>
            <a:off x="6641400" y="3829301"/>
            <a:ext cx="1997400" cy="361500"/>
          </a:xfrm>
          <a:prstGeom prst="rect">
            <a:avLst/>
          </a:prstGeom>
          <a:noFill/>
          <a:ln cap="flat" cmpd="sng" w="37250">
            <a:solidFill>
              <a:srgbClr val="D5E432"/>
            </a:solidFill>
            <a:prstDash val="solid"/>
            <a:round/>
            <a:headEnd len="sm" w="sm" type="none"/>
            <a:tailEnd len="sm" w="sm" type="none"/>
          </a:ln>
        </p:spPr>
        <p:txBody>
          <a:bodyPr anchorCtr="0" anchor="ctr" bIns="89400" lIns="89400" spcFirstLastPara="1" rIns="89400" wrap="square" tIns="89400">
            <a:noAutofit/>
          </a:bodyPr>
          <a:lstStyle/>
          <a:p>
            <a:pPr indent="0" lvl="0" marL="0" rtl="0" algn="ctr">
              <a:spcBef>
                <a:spcPts val="0"/>
              </a:spcBef>
              <a:spcAft>
                <a:spcPts val="0"/>
              </a:spcAft>
              <a:buNone/>
            </a:pPr>
            <a:r>
              <a:t/>
            </a:r>
            <a:endParaRPr sz="1369">
              <a:latin typeface="Chivo"/>
              <a:ea typeface="Chivo"/>
              <a:cs typeface="Chivo"/>
              <a:sym typeface="Chivo"/>
            </a:endParaRPr>
          </a:p>
        </p:txBody>
      </p:sp>
      <p:sp>
        <p:nvSpPr>
          <p:cNvPr id="404" name="Google Shape;404;p43"/>
          <p:cNvSpPr txBox="1"/>
          <p:nvPr/>
        </p:nvSpPr>
        <p:spPr>
          <a:xfrm>
            <a:off x="6665686" y="3858480"/>
            <a:ext cx="1949100" cy="349800"/>
          </a:xfrm>
          <a:prstGeom prst="rect">
            <a:avLst/>
          </a:prstGeom>
          <a:noFill/>
          <a:ln>
            <a:noFill/>
          </a:ln>
        </p:spPr>
        <p:txBody>
          <a:bodyPr anchorCtr="0" anchor="t" bIns="89400" lIns="89400" spcFirstLastPara="1" rIns="89400" wrap="square" tIns="89400">
            <a:spAutoFit/>
          </a:bodyPr>
          <a:lstStyle/>
          <a:p>
            <a:pPr indent="0" lvl="0" marL="0" rtl="0" algn="ctr">
              <a:spcBef>
                <a:spcPts val="0"/>
              </a:spcBef>
              <a:spcAft>
                <a:spcPts val="0"/>
              </a:spcAft>
              <a:buNone/>
            </a:pPr>
            <a:r>
              <a:rPr lang="en" sz="1100">
                <a:solidFill>
                  <a:schemeClr val="lt1"/>
                </a:solidFill>
                <a:latin typeface="Montserrat ExtraBold"/>
                <a:ea typeface="Montserrat ExtraBold"/>
                <a:cs typeface="Montserrat ExtraBold"/>
                <a:sym typeface="Montserrat ExtraBold"/>
              </a:rPr>
              <a:t>Subclass 1f</a:t>
            </a:r>
            <a:endParaRPr sz="1100">
              <a:solidFill>
                <a:schemeClr val="lt1"/>
              </a:solidFill>
              <a:latin typeface="Montserrat ExtraBold"/>
              <a:ea typeface="Montserrat ExtraBold"/>
              <a:cs typeface="Montserrat ExtraBold"/>
              <a:sym typeface="Montserrat ExtraBold"/>
            </a:endParaRPr>
          </a:p>
        </p:txBody>
      </p:sp>
      <p:sp>
        <p:nvSpPr>
          <p:cNvPr id="405" name="Google Shape;405;p43"/>
          <p:cNvSpPr txBox="1"/>
          <p:nvPr>
            <p:ph type="title"/>
          </p:nvPr>
        </p:nvSpPr>
        <p:spPr>
          <a:xfrm>
            <a:off x="292100" y="4380675"/>
            <a:ext cx="85980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sz="1700"/>
              <a:t>Classes make no distinction</a:t>
            </a:r>
            <a:endParaRPr sz="1700"/>
          </a:p>
          <a:p>
            <a:pPr indent="0" lvl="0" marL="0" rtl="0" algn="ctr">
              <a:spcBef>
                <a:spcPts val="0"/>
              </a:spcBef>
              <a:spcAft>
                <a:spcPts val="0"/>
              </a:spcAft>
              <a:buNone/>
            </a:pPr>
            <a:r>
              <a:rPr lang="en" sz="1700"/>
              <a:t> between masculine and feminine nouns.</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4"/>
          <p:cNvSpPr txBox="1"/>
          <p:nvPr>
            <p:ph type="title"/>
          </p:nvPr>
        </p:nvSpPr>
        <p:spPr>
          <a:xfrm>
            <a:off x="381000" y="488225"/>
            <a:ext cx="83439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sz="3300"/>
              <a:t>Morphology - Verbs &amp; Conjugations</a:t>
            </a:r>
            <a:endParaRPr sz="3300"/>
          </a:p>
        </p:txBody>
      </p:sp>
      <p:sp>
        <p:nvSpPr>
          <p:cNvPr id="411" name="Google Shape;411;p44"/>
          <p:cNvSpPr txBox="1"/>
          <p:nvPr/>
        </p:nvSpPr>
        <p:spPr>
          <a:xfrm>
            <a:off x="3904888" y="1202213"/>
            <a:ext cx="128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Aspects</a:t>
            </a:r>
            <a:endParaRPr i="1" sz="2000">
              <a:solidFill>
                <a:schemeClr val="lt1"/>
              </a:solidFill>
              <a:latin typeface="Montserrat ExtraBold"/>
              <a:ea typeface="Montserrat ExtraBold"/>
              <a:cs typeface="Montserrat ExtraBold"/>
              <a:sym typeface="Montserrat ExtraBold"/>
            </a:endParaRPr>
          </a:p>
        </p:txBody>
      </p:sp>
      <p:sp>
        <p:nvSpPr>
          <p:cNvPr id="412" name="Google Shape;412;p44"/>
          <p:cNvSpPr/>
          <p:nvPr/>
        </p:nvSpPr>
        <p:spPr>
          <a:xfrm>
            <a:off x="3432238" y="1725564"/>
            <a:ext cx="2230200" cy="4911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13" name="Google Shape;413;p44"/>
          <p:cNvSpPr txBox="1"/>
          <p:nvPr/>
        </p:nvSpPr>
        <p:spPr>
          <a:xfrm>
            <a:off x="3459354" y="1765219"/>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Simple (Neutral)</a:t>
            </a:r>
            <a:endParaRPr sz="1700">
              <a:solidFill>
                <a:schemeClr val="lt1"/>
              </a:solidFill>
              <a:latin typeface="Montserrat ExtraBold"/>
              <a:ea typeface="Montserrat ExtraBold"/>
              <a:cs typeface="Montserrat ExtraBold"/>
              <a:sym typeface="Montserrat ExtraBold"/>
            </a:endParaRPr>
          </a:p>
        </p:txBody>
      </p:sp>
      <p:sp>
        <p:nvSpPr>
          <p:cNvPr id="414" name="Google Shape;414;p44"/>
          <p:cNvSpPr/>
          <p:nvPr/>
        </p:nvSpPr>
        <p:spPr>
          <a:xfrm>
            <a:off x="3432238" y="2415390"/>
            <a:ext cx="2230200" cy="4911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15" name="Google Shape;415;p44"/>
          <p:cNvSpPr txBox="1"/>
          <p:nvPr/>
        </p:nvSpPr>
        <p:spPr>
          <a:xfrm>
            <a:off x="3459354" y="2435218"/>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Progressive</a:t>
            </a:r>
            <a:endParaRPr sz="1700">
              <a:solidFill>
                <a:schemeClr val="lt1"/>
              </a:solidFill>
              <a:latin typeface="Montserrat ExtraBold"/>
              <a:ea typeface="Montserrat ExtraBold"/>
              <a:cs typeface="Montserrat ExtraBold"/>
              <a:sym typeface="Montserrat ExtraBold"/>
            </a:endParaRPr>
          </a:p>
        </p:txBody>
      </p:sp>
      <p:sp>
        <p:nvSpPr>
          <p:cNvPr id="416" name="Google Shape;416;p44"/>
          <p:cNvSpPr/>
          <p:nvPr/>
        </p:nvSpPr>
        <p:spPr>
          <a:xfrm>
            <a:off x="3432238" y="3065587"/>
            <a:ext cx="2230200" cy="491100"/>
          </a:xfrm>
          <a:prstGeom prst="rect">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17" name="Google Shape;417;p44"/>
          <p:cNvSpPr txBox="1"/>
          <p:nvPr/>
        </p:nvSpPr>
        <p:spPr>
          <a:xfrm>
            <a:off x="3459354" y="3105242"/>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Perfect</a:t>
            </a:r>
            <a:endParaRPr sz="1700">
              <a:solidFill>
                <a:schemeClr val="lt1"/>
              </a:solidFill>
              <a:latin typeface="Montserrat ExtraBold"/>
              <a:ea typeface="Montserrat ExtraBold"/>
              <a:cs typeface="Montserrat ExtraBold"/>
              <a:sym typeface="Montserrat ExtraBold"/>
            </a:endParaRPr>
          </a:p>
        </p:txBody>
      </p:sp>
      <p:sp>
        <p:nvSpPr>
          <p:cNvPr id="418" name="Google Shape;418;p44"/>
          <p:cNvSpPr/>
          <p:nvPr/>
        </p:nvSpPr>
        <p:spPr>
          <a:xfrm>
            <a:off x="3432238" y="3735586"/>
            <a:ext cx="2230200" cy="491100"/>
          </a:xfrm>
          <a:prstGeom prst="rect">
            <a:avLst/>
          </a:prstGeom>
          <a:noFill/>
          <a:ln cap="flat" cmpd="sng" w="38100">
            <a:solidFill>
              <a:srgbClr val="FFC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19" name="Google Shape;419;p44"/>
          <p:cNvSpPr txBox="1"/>
          <p:nvPr/>
        </p:nvSpPr>
        <p:spPr>
          <a:xfrm>
            <a:off x="3405362" y="3775238"/>
            <a:ext cx="2322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Montserrat ExtraBold"/>
                <a:ea typeface="Montserrat ExtraBold"/>
                <a:cs typeface="Montserrat ExtraBold"/>
                <a:sym typeface="Montserrat ExtraBold"/>
              </a:rPr>
              <a:t>Perfect Progressive</a:t>
            </a:r>
            <a:endParaRPr sz="1600">
              <a:solidFill>
                <a:schemeClr val="lt1"/>
              </a:solidFill>
              <a:latin typeface="Montserrat ExtraBold"/>
              <a:ea typeface="Montserrat ExtraBold"/>
              <a:cs typeface="Montserrat ExtraBold"/>
              <a:sym typeface="Montserrat ExtraBold"/>
            </a:endParaRPr>
          </a:p>
        </p:txBody>
      </p:sp>
      <p:sp>
        <p:nvSpPr>
          <p:cNvPr id="420" name="Google Shape;420;p44"/>
          <p:cNvSpPr txBox="1"/>
          <p:nvPr/>
        </p:nvSpPr>
        <p:spPr>
          <a:xfrm>
            <a:off x="7022850" y="1202213"/>
            <a:ext cx="117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Moods</a:t>
            </a:r>
            <a:endParaRPr i="1" sz="2000">
              <a:solidFill>
                <a:schemeClr val="lt1"/>
              </a:solidFill>
              <a:latin typeface="Montserrat ExtraBold"/>
              <a:ea typeface="Montserrat ExtraBold"/>
              <a:cs typeface="Montserrat ExtraBold"/>
              <a:sym typeface="Montserrat ExtraBold"/>
            </a:endParaRPr>
          </a:p>
        </p:txBody>
      </p:sp>
      <p:sp>
        <p:nvSpPr>
          <p:cNvPr id="421" name="Google Shape;421;p44"/>
          <p:cNvSpPr/>
          <p:nvPr/>
        </p:nvSpPr>
        <p:spPr>
          <a:xfrm>
            <a:off x="6494700" y="1725564"/>
            <a:ext cx="2230200" cy="4911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22" name="Google Shape;422;p44"/>
          <p:cNvSpPr txBox="1"/>
          <p:nvPr/>
        </p:nvSpPr>
        <p:spPr>
          <a:xfrm>
            <a:off x="6521816" y="1765219"/>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Indicative</a:t>
            </a:r>
            <a:endParaRPr sz="1700">
              <a:solidFill>
                <a:schemeClr val="lt1"/>
              </a:solidFill>
              <a:latin typeface="Montserrat ExtraBold"/>
              <a:ea typeface="Montserrat ExtraBold"/>
              <a:cs typeface="Montserrat ExtraBold"/>
              <a:sym typeface="Montserrat ExtraBold"/>
            </a:endParaRPr>
          </a:p>
        </p:txBody>
      </p:sp>
      <p:sp>
        <p:nvSpPr>
          <p:cNvPr id="423" name="Google Shape;423;p44"/>
          <p:cNvSpPr/>
          <p:nvPr/>
        </p:nvSpPr>
        <p:spPr>
          <a:xfrm>
            <a:off x="6494700" y="2415390"/>
            <a:ext cx="2230200" cy="4911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24" name="Google Shape;424;p44"/>
          <p:cNvSpPr txBox="1"/>
          <p:nvPr/>
        </p:nvSpPr>
        <p:spPr>
          <a:xfrm>
            <a:off x="6521816" y="2435218"/>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Imperative</a:t>
            </a:r>
            <a:endParaRPr sz="1700">
              <a:solidFill>
                <a:schemeClr val="lt1"/>
              </a:solidFill>
              <a:latin typeface="Montserrat ExtraBold"/>
              <a:ea typeface="Montserrat ExtraBold"/>
              <a:cs typeface="Montserrat ExtraBold"/>
              <a:sym typeface="Montserrat ExtraBold"/>
            </a:endParaRPr>
          </a:p>
        </p:txBody>
      </p:sp>
      <p:sp>
        <p:nvSpPr>
          <p:cNvPr id="425" name="Google Shape;425;p44"/>
          <p:cNvSpPr/>
          <p:nvPr/>
        </p:nvSpPr>
        <p:spPr>
          <a:xfrm>
            <a:off x="6494700" y="3065587"/>
            <a:ext cx="2230200" cy="491100"/>
          </a:xfrm>
          <a:prstGeom prst="rect">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26" name="Google Shape;426;p44"/>
          <p:cNvSpPr txBox="1"/>
          <p:nvPr/>
        </p:nvSpPr>
        <p:spPr>
          <a:xfrm>
            <a:off x="6521816" y="3105242"/>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Conditional</a:t>
            </a:r>
            <a:endParaRPr sz="1700">
              <a:solidFill>
                <a:schemeClr val="lt1"/>
              </a:solidFill>
              <a:latin typeface="Montserrat ExtraBold"/>
              <a:ea typeface="Montserrat ExtraBold"/>
              <a:cs typeface="Montserrat ExtraBold"/>
              <a:sym typeface="Montserrat ExtraBold"/>
            </a:endParaRPr>
          </a:p>
        </p:txBody>
      </p:sp>
      <p:sp>
        <p:nvSpPr>
          <p:cNvPr id="427" name="Google Shape;427;p44"/>
          <p:cNvSpPr/>
          <p:nvPr/>
        </p:nvSpPr>
        <p:spPr>
          <a:xfrm>
            <a:off x="6494700" y="3735586"/>
            <a:ext cx="2230200" cy="491100"/>
          </a:xfrm>
          <a:prstGeom prst="rect">
            <a:avLst/>
          </a:prstGeom>
          <a:noFill/>
          <a:ln cap="flat" cmpd="sng" w="38100">
            <a:solidFill>
              <a:srgbClr val="FFC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28" name="Google Shape;428;p44"/>
          <p:cNvSpPr txBox="1"/>
          <p:nvPr/>
        </p:nvSpPr>
        <p:spPr>
          <a:xfrm>
            <a:off x="6521816" y="3775241"/>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700">
                <a:solidFill>
                  <a:schemeClr val="lt1"/>
                </a:solidFill>
                <a:latin typeface="Montserrat ExtraBold"/>
                <a:ea typeface="Montserrat ExtraBold"/>
                <a:cs typeface="Montserrat ExtraBold"/>
                <a:sym typeface="Montserrat ExtraBold"/>
              </a:rPr>
              <a:t>Interrogative*</a:t>
            </a:r>
            <a:endParaRPr i="1" sz="1700">
              <a:solidFill>
                <a:schemeClr val="lt1"/>
              </a:solidFill>
              <a:latin typeface="Montserrat ExtraBold"/>
              <a:ea typeface="Montserrat ExtraBold"/>
              <a:cs typeface="Montserrat ExtraBold"/>
              <a:sym typeface="Montserrat ExtraBold"/>
            </a:endParaRPr>
          </a:p>
        </p:txBody>
      </p:sp>
      <p:sp>
        <p:nvSpPr>
          <p:cNvPr id="429" name="Google Shape;429;p44"/>
          <p:cNvSpPr txBox="1"/>
          <p:nvPr/>
        </p:nvSpPr>
        <p:spPr>
          <a:xfrm>
            <a:off x="909275" y="1202225"/>
            <a:ext cx="117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Tenses</a:t>
            </a:r>
            <a:endParaRPr i="1" sz="2000">
              <a:solidFill>
                <a:schemeClr val="lt1"/>
              </a:solidFill>
              <a:latin typeface="Montserrat ExtraBold"/>
              <a:ea typeface="Montserrat ExtraBold"/>
              <a:cs typeface="Montserrat ExtraBold"/>
              <a:sym typeface="Montserrat ExtraBold"/>
            </a:endParaRPr>
          </a:p>
        </p:txBody>
      </p:sp>
      <p:sp>
        <p:nvSpPr>
          <p:cNvPr id="430" name="Google Shape;430;p44"/>
          <p:cNvSpPr/>
          <p:nvPr/>
        </p:nvSpPr>
        <p:spPr>
          <a:xfrm>
            <a:off x="381000" y="2105739"/>
            <a:ext cx="2230200" cy="4911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31" name="Google Shape;431;p44"/>
          <p:cNvSpPr txBox="1"/>
          <p:nvPr/>
        </p:nvSpPr>
        <p:spPr>
          <a:xfrm>
            <a:off x="408116" y="2145394"/>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Present</a:t>
            </a:r>
            <a:endParaRPr sz="1700">
              <a:solidFill>
                <a:schemeClr val="lt1"/>
              </a:solidFill>
              <a:latin typeface="Montserrat ExtraBold"/>
              <a:ea typeface="Montserrat ExtraBold"/>
              <a:cs typeface="Montserrat ExtraBold"/>
              <a:sym typeface="Montserrat ExtraBold"/>
            </a:endParaRPr>
          </a:p>
        </p:txBody>
      </p:sp>
      <p:sp>
        <p:nvSpPr>
          <p:cNvPr id="432" name="Google Shape;432;p44"/>
          <p:cNvSpPr/>
          <p:nvPr/>
        </p:nvSpPr>
        <p:spPr>
          <a:xfrm>
            <a:off x="381000" y="2795565"/>
            <a:ext cx="2230200" cy="4911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33" name="Google Shape;433;p44"/>
          <p:cNvSpPr txBox="1"/>
          <p:nvPr/>
        </p:nvSpPr>
        <p:spPr>
          <a:xfrm>
            <a:off x="408116" y="2815393"/>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Past</a:t>
            </a:r>
            <a:endParaRPr sz="1700">
              <a:solidFill>
                <a:schemeClr val="lt1"/>
              </a:solidFill>
              <a:latin typeface="Montserrat ExtraBold"/>
              <a:ea typeface="Montserrat ExtraBold"/>
              <a:cs typeface="Montserrat ExtraBold"/>
              <a:sym typeface="Montserrat ExtraBold"/>
            </a:endParaRPr>
          </a:p>
        </p:txBody>
      </p:sp>
      <p:sp>
        <p:nvSpPr>
          <p:cNvPr id="434" name="Google Shape;434;p44"/>
          <p:cNvSpPr/>
          <p:nvPr/>
        </p:nvSpPr>
        <p:spPr>
          <a:xfrm>
            <a:off x="381000" y="3445762"/>
            <a:ext cx="2230200" cy="491100"/>
          </a:xfrm>
          <a:prstGeom prst="rect">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35" name="Google Shape;435;p44"/>
          <p:cNvSpPr txBox="1"/>
          <p:nvPr/>
        </p:nvSpPr>
        <p:spPr>
          <a:xfrm>
            <a:off x="408116" y="3485417"/>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Future</a:t>
            </a:r>
            <a:endParaRPr sz="17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5"/>
          <p:cNvSpPr txBox="1"/>
          <p:nvPr>
            <p:ph type="title"/>
          </p:nvPr>
        </p:nvSpPr>
        <p:spPr>
          <a:xfrm>
            <a:off x="381000" y="488225"/>
            <a:ext cx="83439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sz="3300"/>
              <a:t>Morphology - Verbs &amp; Conjugations</a:t>
            </a:r>
            <a:endParaRPr sz="3300"/>
          </a:p>
        </p:txBody>
      </p:sp>
      <p:sp>
        <p:nvSpPr>
          <p:cNvPr id="441" name="Google Shape;441;p45"/>
          <p:cNvSpPr txBox="1"/>
          <p:nvPr/>
        </p:nvSpPr>
        <p:spPr>
          <a:xfrm>
            <a:off x="3587699" y="1202225"/>
            <a:ext cx="1968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Finite Forms</a:t>
            </a:r>
            <a:endParaRPr i="1" sz="2000">
              <a:solidFill>
                <a:schemeClr val="lt1"/>
              </a:solidFill>
              <a:latin typeface="Montserrat ExtraBold"/>
              <a:ea typeface="Montserrat ExtraBold"/>
              <a:cs typeface="Montserrat ExtraBold"/>
              <a:sym typeface="Montserrat ExtraBold"/>
            </a:endParaRPr>
          </a:p>
        </p:txBody>
      </p:sp>
      <p:sp>
        <p:nvSpPr>
          <p:cNvPr id="442" name="Google Shape;442;p45"/>
          <p:cNvSpPr/>
          <p:nvPr/>
        </p:nvSpPr>
        <p:spPr>
          <a:xfrm>
            <a:off x="3390873" y="2381751"/>
            <a:ext cx="2300400" cy="506700"/>
          </a:xfrm>
          <a:prstGeom prst="rect">
            <a:avLst/>
          </a:prstGeom>
          <a:noFill/>
          <a:ln cap="flat" cmpd="sng" w="39300">
            <a:solidFill>
              <a:srgbClr val="CA7D13"/>
            </a:solidFill>
            <a:prstDash val="solid"/>
            <a:round/>
            <a:headEnd len="sm" w="sm" type="none"/>
            <a:tailEnd len="sm" w="sm" type="none"/>
          </a:ln>
        </p:spPr>
        <p:txBody>
          <a:bodyPr anchorCtr="0" anchor="ctr" bIns="94300" lIns="94300" spcFirstLastPara="1" rIns="94300" wrap="square" tIns="94300">
            <a:noAutofit/>
          </a:bodyPr>
          <a:lstStyle/>
          <a:p>
            <a:pPr indent="0" lvl="0" marL="0" rtl="0" algn="ctr">
              <a:spcBef>
                <a:spcPts val="0"/>
              </a:spcBef>
              <a:spcAft>
                <a:spcPts val="0"/>
              </a:spcAft>
              <a:buNone/>
            </a:pPr>
            <a:r>
              <a:t/>
            </a:r>
            <a:endParaRPr sz="1444">
              <a:latin typeface="Chivo"/>
              <a:ea typeface="Chivo"/>
              <a:cs typeface="Chivo"/>
              <a:sym typeface="Chivo"/>
            </a:endParaRPr>
          </a:p>
        </p:txBody>
      </p:sp>
      <p:sp>
        <p:nvSpPr>
          <p:cNvPr id="443" name="Google Shape;443;p45"/>
          <p:cNvSpPr txBox="1"/>
          <p:nvPr/>
        </p:nvSpPr>
        <p:spPr>
          <a:xfrm>
            <a:off x="3418844" y="2422656"/>
            <a:ext cx="2244900" cy="460500"/>
          </a:xfrm>
          <a:prstGeom prst="rect">
            <a:avLst/>
          </a:prstGeom>
          <a:noFill/>
          <a:ln>
            <a:noFill/>
          </a:ln>
        </p:spPr>
        <p:txBody>
          <a:bodyPr anchorCtr="0" anchor="t" bIns="94300" lIns="94300" spcFirstLastPara="1" rIns="94300" wrap="square" tIns="94300">
            <a:spAutoFit/>
          </a:bodyPr>
          <a:lstStyle/>
          <a:p>
            <a:pPr indent="0" lvl="0" marL="0" rtl="0" algn="ctr">
              <a:spcBef>
                <a:spcPts val="0"/>
              </a:spcBef>
              <a:spcAft>
                <a:spcPts val="0"/>
              </a:spcAft>
              <a:buNone/>
            </a:pPr>
            <a:r>
              <a:rPr lang="en" sz="1754">
                <a:solidFill>
                  <a:schemeClr val="lt1"/>
                </a:solidFill>
                <a:latin typeface="Montserrat ExtraBold"/>
                <a:ea typeface="Montserrat ExtraBold"/>
                <a:cs typeface="Montserrat ExtraBold"/>
                <a:sym typeface="Montserrat ExtraBold"/>
              </a:rPr>
              <a:t>Independent</a:t>
            </a:r>
            <a:endParaRPr sz="1754">
              <a:solidFill>
                <a:schemeClr val="lt1"/>
              </a:solidFill>
              <a:latin typeface="Montserrat ExtraBold"/>
              <a:ea typeface="Montserrat ExtraBold"/>
              <a:cs typeface="Montserrat ExtraBold"/>
              <a:sym typeface="Montserrat ExtraBold"/>
            </a:endParaRPr>
          </a:p>
        </p:txBody>
      </p:sp>
      <p:sp>
        <p:nvSpPr>
          <p:cNvPr id="444" name="Google Shape;444;p45"/>
          <p:cNvSpPr/>
          <p:nvPr/>
        </p:nvSpPr>
        <p:spPr>
          <a:xfrm>
            <a:off x="3390873" y="3072884"/>
            <a:ext cx="2300400" cy="506700"/>
          </a:xfrm>
          <a:prstGeom prst="rect">
            <a:avLst/>
          </a:prstGeom>
          <a:noFill/>
          <a:ln cap="flat" cmpd="sng" w="39300">
            <a:solidFill>
              <a:srgbClr val="FFC500"/>
            </a:solidFill>
            <a:prstDash val="solid"/>
            <a:round/>
            <a:headEnd len="sm" w="sm" type="none"/>
            <a:tailEnd len="sm" w="sm" type="none"/>
          </a:ln>
        </p:spPr>
        <p:txBody>
          <a:bodyPr anchorCtr="0" anchor="ctr" bIns="94300" lIns="94300" spcFirstLastPara="1" rIns="94300" wrap="square" tIns="94300">
            <a:noAutofit/>
          </a:bodyPr>
          <a:lstStyle/>
          <a:p>
            <a:pPr indent="0" lvl="0" marL="0" rtl="0" algn="ctr">
              <a:spcBef>
                <a:spcPts val="0"/>
              </a:spcBef>
              <a:spcAft>
                <a:spcPts val="0"/>
              </a:spcAft>
              <a:buNone/>
            </a:pPr>
            <a:r>
              <a:t/>
            </a:r>
            <a:endParaRPr sz="1444">
              <a:latin typeface="Chivo"/>
              <a:ea typeface="Chivo"/>
              <a:cs typeface="Chivo"/>
              <a:sym typeface="Chivo"/>
            </a:endParaRPr>
          </a:p>
        </p:txBody>
      </p:sp>
      <p:sp>
        <p:nvSpPr>
          <p:cNvPr id="445" name="Google Shape;445;p45"/>
          <p:cNvSpPr txBox="1"/>
          <p:nvPr/>
        </p:nvSpPr>
        <p:spPr>
          <a:xfrm>
            <a:off x="3363150" y="3113786"/>
            <a:ext cx="2395500" cy="460500"/>
          </a:xfrm>
          <a:prstGeom prst="rect">
            <a:avLst/>
          </a:prstGeom>
          <a:noFill/>
          <a:ln>
            <a:noFill/>
          </a:ln>
        </p:spPr>
        <p:txBody>
          <a:bodyPr anchorCtr="0" anchor="t" bIns="94300" lIns="94300" spcFirstLastPara="1" rIns="94300" wrap="square" tIns="94300">
            <a:spAutoFit/>
          </a:bodyPr>
          <a:lstStyle/>
          <a:p>
            <a:pPr indent="0" lvl="0" marL="0" rtl="0" algn="ctr">
              <a:spcBef>
                <a:spcPts val="0"/>
              </a:spcBef>
              <a:spcAft>
                <a:spcPts val="0"/>
              </a:spcAft>
              <a:buNone/>
            </a:pPr>
            <a:r>
              <a:rPr lang="en" sz="1754">
                <a:solidFill>
                  <a:schemeClr val="lt1"/>
                </a:solidFill>
                <a:latin typeface="Montserrat ExtraBold"/>
                <a:ea typeface="Montserrat ExtraBold"/>
                <a:cs typeface="Montserrat ExtraBold"/>
                <a:sym typeface="Montserrat ExtraBold"/>
              </a:rPr>
              <a:t>Dependent</a:t>
            </a:r>
            <a:endParaRPr sz="1754">
              <a:solidFill>
                <a:schemeClr val="lt1"/>
              </a:solidFill>
              <a:latin typeface="Montserrat ExtraBold"/>
              <a:ea typeface="Montserrat ExtraBold"/>
              <a:cs typeface="Montserrat ExtraBold"/>
              <a:sym typeface="Montserrat ExtraBold"/>
            </a:endParaRPr>
          </a:p>
        </p:txBody>
      </p:sp>
      <p:sp>
        <p:nvSpPr>
          <p:cNvPr id="446" name="Google Shape;446;p45"/>
          <p:cNvSpPr txBox="1"/>
          <p:nvPr/>
        </p:nvSpPr>
        <p:spPr>
          <a:xfrm>
            <a:off x="1206125" y="1202213"/>
            <a:ext cx="117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Voices</a:t>
            </a:r>
            <a:endParaRPr i="1" sz="2000">
              <a:solidFill>
                <a:schemeClr val="lt1"/>
              </a:solidFill>
              <a:latin typeface="Montserrat ExtraBold"/>
              <a:ea typeface="Montserrat ExtraBold"/>
              <a:cs typeface="Montserrat ExtraBold"/>
              <a:sym typeface="Montserrat ExtraBold"/>
            </a:endParaRPr>
          </a:p>
        </p:txBody>
      </p:sp>
      <p:sp>
        <p:nvSpPr>
          <p:cNvPr id="447" name="Google Shape;447;p45"/>
          <p:cNvSpPr/>
          <p:nvPr/>
        </p:nvSpPr>
        <p:spPr>
          <a:xfrm>
            <a:off x="677975" y="2370714"/>
            <a:ext cx="2230200" cy="4911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48" name="Google Shape;448;p45"/>
          <p:cNvSpPr txBox="1"/>
          <p:nvPr/>
        </p:nvSpPr>
        <p:spPr>
          <a:xfrm>
            <a:off x="705091" y="2410369"/>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Active</a:t>
            </a:r>
            <a:endParaRPr sz="1700">
              <a:solidFill>
                <a:schemeClr val="lt1"/>
              </a:solidFill>
              <a:latin typeface="Montserrat ExtraBold"/>
              <a:ea typeface="Montserrat ExtraBold"/>
              <a:cs typeface="Montserrat ExtraBold"/>
              <a:sym typeface="Montserrat ExtraBold"/>
            </a:endParaRPr>
          </a:p>
        </p:txBody>
      </p:sp>
      <p:sp>
        <p:nvSpPr>
          <p:cNvPr id="449" name="Google Shape;449;p45"/>
          <p:cNvSpPr/>
          <p:nvPr/>
        </p:nvSpPr>
        <p:spPr>
          <a:xfrm>
            <a:off x="677975" y="3060540"/>
            <a:ext cx="2230200" cy="4911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50" name="Google Shape;450;p45"/>
          <p:cNvSpPr txBox="1"/>
          <p:nvPr/>
        </p:nvSpPr>
        <p:spPr>
          <a:xfrm>
            <a:off x="705091" y="3080368"/>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Passive</a:t>
            </a:r>
            <a:endParaRPr sz="1700">
              <a:solidFill>
                <a:schemeClr val="lt1"/>
              </a:solidFill>
              <a:latin typeface="Montserrat ExtraBold"/>
              <a:ea typeface="Montserrat ExtraBold"/>
              <a:cs typeface="Montserrat ExtraBold"/>
              <a:sym typeface="Montserrat ExtraBold"/>
            </a:endParaRPr>
          </a:p>
        </p:txBody>
      </p:sp>
      <p:sp>
        <p:nvSpPr>
          <p:cNvPr id="451" name="Google Shape;451;p45"/>
          <p:cNvSpPr txBox="1"/>
          <p:nvPr/>
        </p:nvSpPr>
        <p:spPr>
          <a:xfrm>
            <a:off x="6186525" y="1093425"/>
            <a:ext cx="2230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Non-Finite Forms</a:t>
            </a:r>
            <a:endParaRPr i="1" sz="2000">
              <a:solidFill>
                <a:schemeClr val="lt1"/>
              </a:solidFill>
              <a:latin typeface="Montserrat ExtraBold"/>
              <a:ea typeface="Montserrat ExtraBold"/>
              <a:cs typeface="Montserrat ExtraBold"/>
              <a:sym typeface="Montserrat ExtraBold"/>
            </a:endParaRPr>
          </a:p>
        </p:txBody>
      </p:sp>
      <p:sp>
        <p:nvSpPr>
          <p:cNvPr id="452" name="Google Shape;452;p45"/>
          <p:cNvSpPr/>
          <p:nvPr/>
        </p:nvSpPr>
        <p:spPr>
          <a:xfrm>
            <a:off x="6186525" y="2047814"/>
            <a:ext cx="2230200" cy="4911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53" name="Google Shape;453;p45"/>
          <p:cNvSpPr txBox="1"/>
          <p:nvPr/>
        </p:nvSpPr>
        <p:spPr>
          <a:xfrm>
            <a:off x="6213641" y="2087469"/>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Verbal Nouns</a:t>
            </a:r>
            <a:endParaRPr sz="1700">
              <a:solidFill>
                <a:schemeClr val="lt1"/>
              </a:solidFill>
              <a:latin typeface="Montserrat ExtraBold"/>
              <a:ea typeface="Montserrat ExtraBold"/>
              <a:cs typeface="Montserrat ExtraBold"/>
              <a:sym typeface="Montserrat ExtraBold"/>
            </a:endParaRPr>
          </a:p>
        </p:txBody>
      </p:sp>
      <p:sp>
        <p:nvSpPr>
          <p:cNvPr id="454" name="Google Shape;454;p45"/>
          <p:cNvSpPr/>
          <p:nvPr/>
        </p:nvSpPr>
        <p:spPr>
          <a:xfrm>
            <a:off x="6186525" y="2737640"/>
            <a:ext cx="2230200" cy="491100"/>
          </a:xfrm>
          <a:prstGeom prst="rect">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55" name="Google Shape;455;p45"/>
          <p:cNvSpPr txBox="1"/>
          <p:nvPr/>
        </p:nvSpPr>
        <p:spPr>
          <a:xfrm>
            <a:off x="6213641" y="2757468"/>
            <a:ext cx="217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Montserrat ExtraBold"/>
                <a:ea typeface="Montserrat ExtraBold"/>
                <a:cs typeface="Montserrat ExtraBold"/>
                <a:sym typeface="Montserrat ExtraBold"/>
              </a:rPr>
              <a:t>Gerunds</a:t>
            </a:r>
            <a:endParaRPr sz="1700">
              <a:solidFill>
                <a:schemeClr val="lt1"/>
              </a:solidFill>
              <a:latin typeface="Montserrat ExtraBold"/>
              <a:ea typeface="Montserrat ExtraBold"/>
              <a:cs typeface="Montserrat ExtraBold"/>
              <a:sym typeface="Montserrat ExtraBold"/>
            </a:endParaRPr>
          </a:p>
        </p:txBody>
      </p:sp>
      <p:sp>
        <p:nvSpPr>
          <p:cNvPr id="456" name="Google Shape;456;p45"/>
          <p:cNvSpPr/>
          <p:nvPr/>
        </p:nvSpPr>
        <p:spPr>
          <a:xfrm>
            <a:off x="6186525" y="3387837"/>
            <a:ext cx="2230200" cy="491100"/>
          </a:xfrm>
          <a:prstGeom prst="rect">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457" name="Google Shape;457;p45"/>
          <p:cNvSpPr txBox="1"/>
          <p:nvPr/>
        </p:nvSpPr>
        <p:spPr>
          <a:xfrm>
            <a:off x="6213641" y="3427492"/>
            <a:ext cx="2176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lt1"/>
                </a:solidFill>
                <a:latin typeface="Montserrat ExtraBold"/>
                <a:ea typeface="Montserrat ExtraBold"/>
                <a:cs typeface="Montserrat ExtraBold"/>
                <a:sym typeface="Montserrat ExtraBold"/>
              </a:rPr>
              <a:t>Passive Participles</a:t>
            </a:r>
            <a:endParaRPr sz="15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6"/>
          <p:cNvSpPr txBox="1"/>
          <p:nvPr>
            <p:ph type="title"/>
          </p:nvPr>
        </p:nvSpPr>
        <p:spPr>
          <a:xfrm>
            <a:off x="1385425" y="349250"/>
            <a:ext cx="5025900" cy="6138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Verb Conjugation - 1</a:t>
            </a:r>
            <a:endParaRPr/>
          </a:p>
        </p:txBody>
      </p:sp>
      <p:sp>
        <p:nvSpPr>
          <p:cNvPr id="463" name="Google Shape;463;p46"/>
          <p:cNvSpPr txBox="1"/>
          <p:nvPr/>
        </p:nvSpPr>
        <p:spPr>
          <a:xfrm>
            <a:off x="353125" y="1086675"/>
            <a:ext cx="8095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Montserrat ExtraBold"/>
                <a:ea typeface="Montserrat ExtraBold"/>
                <a:cs typeface="Montserrat ExtraBold"/>
                <a:sym typeface="Montserrat ExtraBold"/>
              </a:rPr>
              <a:t>Verbal Noun + Inflected Auxiliary Verb (Periphrasis)</a:t>
            </a:r>
            <a:endParaRPr sz="2200">
              <a:solidFill>
                <a:schemeClr val="lt1"/>
              </a:solidFill>
              <a:latin typeface="Montserrat ExtraBold"/>
              <a:ea typeface="Montserrat ExtraBold"/>
              <a:cs typeface="Montserrat ExtraBold"/>
              <a:sym typeface="Montserrat ExtraBold"/>
            </a:endParaRPr>
          </a:p>
        </p:txBody>
      </p:sp>
      <p:sp>
        <p:nvSpPr>
          <p:cNvPr id="464" name="Google Shape;464;p46"/>
          <p:cNvSpPr txBox="1"/>
          <p:nvPr/>
        </p:nvSpPr>
        <p:spPr>
          <a:xfrm>
            <a:off x="353125" y="1733650"/>
            <a:ext cx="8095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ymmyrkey	</a:t>
            </a:r>
            <a:r>
              <a:rPr lang="en" sz="2000">
                <a:solidFill>
                  <a:schemeClr val="lt1"/>
                </a:solidFill>
                <a:latin typeface="Montserrat ExtraBold"/>
                <a:ea typeface="Montserrat ExtraBold"/>
                <a:cs typeface="Montserrat ExtraBold"/>
                <a:sym typeface="Montserrat ExtraBold"/>
              </a:rPr>
              <a:t>+		</a:t>
            </a:r>
            <a:r>
              <a:rPr i="1" lang="en" sz="2000">
                <a:solidFill>
                  <a:schemeClr val="lt1"/>
                </a:solidFill>
                <a:latin typeface="Montserrat ExtraBold"/>
                <a:ea typeface="Montserrat ExtraBold"/>
                <a:cs typeface="Montserrat ExtraBold"/>
                <a:sym typeface="Montserrat ExtraBold"/>
              </a:rPr>
              <a:t>ta shin</a:t>
            </a:r>
            <a:r>
              <a:rPr lang="en" sz="2000">
                <a:solidFill>
                  <a:schemeClr val="lt1"/>
                </a:solidFill>
                <a:latin typeface="Montserrat ExtraBold"/>
                <a:ea typeface="Montserrat ExtraBold"/>
                <a:cs typeface="Montserrat ExtraBold"/>
                <a:sym typeface="Montserrat ExtraBold"/>
              </a:rPr>
              <a:t>	=	</a:t>
            </a:r>
            <a:r>
              <a:rPr i="1" lang="en" sz="2000">
                <a:solidFill>
                  <a:schemeClr val="lt1"/>
                </a:solidFill>
                <a:latin typeface="Montserrat ExtraBold"/>
                <a:ea typeface="Montserrat ExtraBold"/>
                <a:cs typeface="Montserrat ExtraBold"/>
                <a:sym typeface="Montserrat ExtraBold"/>
              </a:rPr>
              <a:t>ta shin gymmyrkey</a:t>
            </a:r>
            <a:endParaRPr i="1" sz="2000">
              <a:solidFill>
                <a:schemeClr val="lt1"/>
              </a:solidFill>
              <a:latin typeface="Montserrat ExtraBold"/>
              <a:ea typeface="Montserrat ExtraBold"/>
              <a:cs typeface="Montserrat ExtraBold"/>
              <a:sym typeface="Montserrat ExtraBold"/>
            </a:endParaRPr>
          </a:p>
        </p:txBody>
      </p:sp>
      <p:sp>
        <p:nvSpPr>
          <p:cNvPr id="465" name="Google Shape;465;p46"/>
          <p:cNvSpPr txBox="1"/>
          <p:nvPr/>
        </p:nvSpPr>
        <p:spPr>
          <a:xfrm>
            <a:off x="353125" y="2350025"/>
            <a:ext cx="8095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latin typeface="Montserrat ExtraBold"/>
                <a:ea typeface="Montserrat ExtraBold"/>
                <a:cs typeface="Montserrat ExtraBold"/>
                <a:sym typeface="Montserrat ExtraBold"/>
              </a:rPr>
              <a:t>“bearing”</a:t>
            </a:r>
            <a:r>
              <a:rPr i="1" lang="en" sz="2000">
                <a:solidFill>
                  <a:schemeClr val="lt1"/>
                </a:solidFill>
                <a:latin typeface="Montserrat ExtraBold"/>
                <a:ea typeface="Montserrat ExtraBold"/>
                <a:cs typeface="Montserrat ExtraBold"/>
                <a:sym typeface="Montserrat ExtraBold"/>
              </a:rPr>
              <a:t>		</a:t>
            </a:r>
            <a:r>
              <a:rPr lang="en" sz="2000">
                <a:solidFill>
                  <a:schemeClr val="lt1"/>
                </a:solidFill>
                <a:latin typeface="Montserrat ExtraBold"/>
                <a:ea typeface="Montserrat ExtraBold"/>
                <a:cs typeface="Montserrat ExtraBold"/>
                <a:sym typeface="Montserrat ExtraBold"/>
              </a:rPr>
              <a:t>+	“to be” (1pl)	=	“we are bearing”</a:t>
            </a:r>
            <a:endParaRPr sz="2000">
              <a:solidFill>
                <a:schemeClr val="lt1"/>
              </a:solidFill>
              <a:latin typeface="Montserrat ExtraBold"/>
              <a:ea typeface="Montserrat ExtraBold"/>
              <a:cs typeface="Montserrat ExtraBold"/>
              <a:sym typeface="Montserrat ExtraBold"/>
            </a:endParaRPr>
          </a:p>
        </p:txBody>
      </p:sp>
      <p:cxnSp>
        <p:nvCxnSpPr>
          <p:cNvPr id="466" name="Google Shape;466;p46"/>
          <p:cNvCxnSpPr/>
          <p:nvPr/>
        </p:nvCxnSpPr>
        <p:spPr>
          <a:xfrm>
            <a:off x="425325" y="2966400"/>
            <a:ext cx="8378100" cy="9900"/>
          </a:xfrm>
          <a:prstGeom prst="straightConnector1">
            <a:avLst/>
          </a:prstGeom>
          <a:noFill/>
          <a:ln cap="flat" cmpd="sng" w="38100">
            <a:solidFill>
              <a:schemeClr val="lt1"/>
            </a:solidFill>
            <a:prstDash val="solid"/>
            <a:round/>
            <a:headEnd len="med" w="med" type="none"/>
            <a:tailEnd len="med" w="med" type="none"/>
          </a:ln>
        </p:spPr>
      </p:cxnSp>
      <p:sp>
        <p:nvSpPr>
          <p:cNvPr id="467" name="Google Shape;467;p46"/>
          <p:cNvSpPr txBox="1"/>
          <p:nvPr/>
        </p:nvSpPr>
        <p:spPr>
          <a:xfrm>
            <a:off x="363150" y="3100075"/>
            <a:ext cx="844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ExtraBold"/>
                <a:ea typeface="Montserrat ExtraBold"/>
                <a:cs typeface="Montserrat ExtraBold"/>
                <a:sym typeface="Montserrat ExtraBold"/>
              </a:rPr>
              <a:t>Inflected Verb in Future, Pertirite, or Imperative Tense (Synthesis)</a:t>
            </a:r>
            <a:endParaRPr sz="1800">
              <a:solidFill>
                <a:schemeClr val="lt1"/>
              </a:solidFill>
              <a:latin typeface="Montserrat ExtraBold"/>
              <a:ea typeface="Montserrat ExtraBold"/>
              <a:cs typeface="Montserrat ExtraBold"/>
              <a:sym typeface="Montserrat ExtraBold"/>
            </a:endParaRPr>
          </a:p>
        </p:txBody>
      </p:sp>
      <p:sp>
        <p:nvSpPr>
          <p:cNvPr id="468" name="Google Shape;468;p46"/>
          <p:cNvSpPr txBox="1"/>
          <p:nvPr/>
        </p:nvSpPr>
        <p:spPr>
          <a:xfrm>
            <a:off x="637825" y="3582775"/>
            <a:ext cx="404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lt1"/>
                </a:solidFill>
                <a:latin typeface="Montserrat ExtraBold"/>
                <a:ea typeface="Montserrat ExtraBold"/>
                <a:cs typeface="Montserrat ExtraBold"/>
                <a:sym typeface="Montserrat ExtraBold"/>
              </a:rPr>
              <a:t>brishey			</a:t>
            </a:r>
            <a:r>
              <a:rPr lang="en" sz="1800">
                <a:solidFill>
                  <a:schemeClr val="lt1"/>
                </a:solidFill>
                <a:latin typeface="Montserrat ExtraBold"/>
                <a:ea typeface="Montserrat ExtraBold"/>
                <a:cs typeface="Montserrat ExtraBold"/>
                <a:sym typeface="Montserrat ExtraBold"/>
              </a:rPr>
              <a:t>⇾		</a:t>
            </a:r>
            <a:r>
              <a:rPr i="1" lang="en" sz="1800">
                <a:solidFill>
                  <a:schemeClr val="lt1"/>
                </a:solidFill>
                <a:latin typeface="Montserrat ExtraBold"/>
                <a:ea typeface="Montserrat ExtraBold"/>
                <a:cs typeface="Montserrat ExtraBold"/>
                <a:sym typeface="Montserrat ExtraBold"/>
              </a:rPr>
              <a:t>brishys	</a:t>
            </a:r>
            <a:endParaRPr i="1" sz="1800">
              <a:solidFill>
                <a:schemeClr val="lt1"/>
              </a:solidFill>
              <a:latin typeface="Montserrat ExtraBold"/>
              <a:ea typeface="Montserrat ExtraBold"/>
              <a:cs typeface="Montserrat ExtraBold"/>
              <a:sym typeface="Montserrat ExtraBold"/>
            </a:endParaRPr>
          </a:p>
        </p:txBody>
      </p:sp>
      <p:sp>
        <p:nvSpPr>
          <p:cNvPr id="469" name="Google Shape;469;p46"/>
          <p:cNvSpPr txBox="1"/>
          <p:nvPr/>
        </p:nvSpPr>
        <p:spPr>
          <a:xfrm>
            <a:off x="637825" y="4111025"/>
            <a:ext cx="508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ExtraBold"/>
                <a:ea typeface="Montserrat ExtraBold"/>
                <a:cs typeface="Montserrat ExtraBold"/>
                <a:sym typeface="Montserrat ExtraBold"/>
              </a:rPr>
              <a:t>“breaking”</a:t>
            </a:r>
            <a:r>
              <a:rPr i="1" lang="en" sz="1800">
                <a:solidFill>
                  <a:schemeClr val="lt1"/>
                </a:solidFill>
                <a:latin typeface="Montserrat ExtraBold"/>
                <a:ea typeface="Montserrat ExtraBold"/>
                <a:cs typeface="Montserrat ExtraBold"/>
                <a:sym typeface="Montserrat ExtraBold"/>
              </a:rPr>
              <a:t>		</a:t>
            </a:r>
            <a:r>
              <a:rPr lang="en" sz="1800">
                <a:solidFill>
                  <a:schemeClr val="lt1"/>
                </a:solidFill>
                <a:latin typeface="Montserrat ExtraBold"/>
                <a:ea typeface="Montserrat ExtraBold"/>
                <a:cs typeface="Montserrat ExtraBold"/>
                <a:sym typeface="Montserrat ExtraBold"/>
              </a:rPr>
              <a:t>⇾	“It will break” (3sgM)</a:t>
            </a:r>
            <a:endParaRPr sz="18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7"/>
          <p:cNvSpPr txBox="1"/>
          <p:nvPr>
            <p:ph type="title"/>
          </p:nvPr>
        </p:nvSpPr>
        <p:spPr>
          <a:xfrm>
            <a:off x="1281375" y="349275"/>
            <a:ext cx="5659500" cy="5835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Verb Conjugation - 2</a:t>
            </a:r>
            <a:endParaRPr/>
          </a:p>
        </p:txBody>
      </p:sp>
      <p:sp>
        <p:nvSpPr>
          <p:cNvPr id="475" name="Google Shape;475;p47"/>
          <p:cNvSpPr txBox="1"/>
          <p:nvPr/>
        </p:nvSpPr>
        <p:spPr>
          <a:xfrm>
            <a:off x="2390475" y="1370975"/>
            <a:ext cx="1412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ynsee</a:t>
            </a:r>
            <a:endParaRPr i="1" sz="2000">
              <a:solidFill>
                <a:schemeClr val="lt1"/>
              </a:solidFill>
              <a:latin typeface="Montserrat ExtraBold"/>
              <a:ea typeface="Montserrat ExtraBold"/>
              <a:cs typeface="Montserrat ExtraBold"/>
              <a:sym typeface="Montserrat ExtraBold"/>
            </a:endParaRPr>
          </a:p>
        </p:txBody>
      </p:sp>
      <p:cxnSp>
        <p:nvCxnSpPr>
          <p:cNvPr id="476" name="Google Shape;476;p47"/>
          <p:cNvCxnSpPr/>
          <p:nvPr/>
        </p:nvCxnSpPr>
        <p:spPr>
          <a:xfrm flipH="1" rot="10800000">
            <a:off x="1765725" y="1258800"/>
            <a:ext cx="4690800" cy="21600"/>
          </a:xfrm>
          <a:prstGeom prst="straightConnector1">
            <a:avLst/>
          </a:prstGeom>
          <a:noFill/>
          <a:ln cap="flat" cmpd="sng" w="38100">
            <a:solidFill>
              <a:schemeClr val="lt1"/>
            </a:solidFill>
            <a:prstDash val="solid"/>
            <a:round/>
            <a:headEnd len="med" w="med" type="none"/>
            <a:tailEnd len="med" w="med" type="none"/>
          </a:ln>
        </p:spPr>
      </p:cxnSp>
      <p:cxnSp>
        <p:nvCxnSpPr>
          <p:cNvPr id="477" name="Google Shape;477;p47"/>
          <p:cNvCxnSpPr/>
          <p:nvPr/>
        </p:nvCxnSpPr>
        <p:spPr>
          <a:xfrm flipH="1">
            <a:off x="4147300" y="836700"/>
            <a:ext cx="9000" cy="3984300"/>
          </a:xfrm>
          <a:prstGeom prst="straightConnector1">
            <a:avLst/>
          </a:prstGeom>
          <a:noFill/>
          <a:ln cap="flat" cmpd="sng" w="38100">
            <a:solidFill>
              <a:schemeClr val="lt1"/>
            </a:solidFill>
            <a:prstDash val="solid"/>
            <a:round/>
            <a:headEnd len="med" w="med" type="none"/>
            <a:tailEnd len="med" w="med" type="none"/>
          </a:ln>
        </p:spPr>
      </p:cxnSp>
      <p:sp>
        <p:nvSpPr>
          <p:cNvPr id="478" name="Google Shape;478;p47"/>
          <p:cNvSpPr txBox="1"/>
          <p:nvPr/>
        </p:nvSpPr>
        <p:spPr>
          <a:xfrm>
            <a:off x="2064500" y="778800"/>
            <a:ext cx="1983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Verb Form</a:t>
            </a:r>
            <a:endParaRPr sz="2000">
              <a:solidFill>
                <a:schemeClr val="lt1"/>
              </a:solidFill>
              <a:latin typeface="Montserrat ExtraBold"/>
              <a:ea typeface="Montserrat ExtraBold"/>
              <a:cs typeface="Montserrat ExtraBold"/>
              <a:sym typeface="Montserrat ExtraBold"/>
            </a:endParaRPr>
          </a:p>
        </p:txBody>
      </p:sp>
      <p:sp>
        <p:nvSpPr>
          <p:cNvPr id="479" name="Google Shape;479;p47"/>
          <p:cNvSpPr txBox="1"/>
          <p:nvPr/>
        </p:nvSpPr>
        <p:spPr>
          <a:xfrm>
            <a:off x="4471700" y="778800"/>
            <a:ext cx="1983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Translation</a:t>
            </a:r>
            <a:endParaRPr sz="2000">
              <a:solidFill>
                <a:schemeClr val="lt1"/>
              </a:solidFill>
              <a:latin typeface="Montserrat ExtraBold"/>
              <a:ea typeface="Montserrat ExtraBold"/>
              <a:cs typeface="Montserrat ExtraBold"/>
              <a:sym typeface="Montserrat ExtraBold"/>
            </a:endParaRPr>
          </a:p>
        </p:txBody>
      </p:sp>
      <p:sp>
        <p:nvSpPr>
          <p:cNvPr id="480" name="Google Shape;480;p47"/>
          <p:cNvSpPr txBox="1"/>
          <p:nvPr/>
        </p:nvSpPr>
        <p:spPr>
          <a:xfrm>
            <a:off x="950900" y="188892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t’ad gynshagey</a:t>
            </a:r>
            <a:endParaRPr i="1" sz="2000">
              <a:solidFill>
                <a:schemeClr val="lt1"/>
              </a:solidFill>
              <a:latin typeface="Montserrat ExtraBold"/>
              <a:ea typeface="Montserrat ExtraBold"/>
              <a:cs typeface="Montserrat ExtraBold"/>
              <a:sym typeface="Montserrat ExtraBold"/>
            </a:endParaRPr>
          </a:p>
        </p:txBody>
      </p:sp>
      <p:sp>
        <p:nvSpPr>
          <p:cNvPr id="481" name="Google Shape;481;p47"/>
          <p:cNvSpPr txBox="1"/>
          <p:nvPr/>
        </p:nvSpPr>
        <p:spPr>
          <a:xfrm>
            <a:off x="950900" y="240687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jean ad</a:t>
            </a:r>
            <a:r>
              <a:rPr i="1" lang="en" sz="2000">
                <a:solidFill>
                  <a:schemeClr val="lt1"/>
                </a:solidFill>
                <a:latin typeface="Montserrat ExtraBold"/>
                <a:ea typeface="Montserrat ExtraBold"/>
                <a:cs typeface="Montserrat ExtraBold"/>
                <a:sym typeface="Montserrat ExtraBold"/>
              </a:rPr>
              <a:t> gynshagey?</a:t>
            </a:r>
            <a:endParaRPr i="1" sz="2000">
              <a:solidFill>
                <a:schemeClr val="lt1"/>
              </a:solidFill>
              <a:latin typeface="Montserrat ExtraBold"/>
              <a:ea typeface="Montserrat ExtraBold"/>
              <a:cs typeface="Montserrat ExtraBold"/>
              <a:sym typeface="Montserrat ExtraBold"/>
            </a:endParaRPr>
          </a:p>
        </p:txBody>
      </p:sp>
      <p:sp>
        <p:nvSpPr>
          <p:cNvPr id="482" name="Google Shape;482;p47"/>
          <p:cNvSpPr txBox="1"/>
          <p:nvPr/>
        </p:nvSpPr>
        <p:spPr>
          <a:xfrm>
            <a:off x="950900" y="292482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jean gynshagey!</a:t>
            </a:r>
            <a:endParaRPr i="1" sz="2000">
              <a:solidFill>
                <a:schemeClr val="lt1"/>
              </a:solidFill>
              <a:latin typeface="Montserrat ExtraBold"/>
              <a:ea typeface="Montserrat ExtraBold"/>
              <a:cs typeface="Montserrat ExtraBold"/>
              <a:sym typeface="Montserrat ExtraBold"/>
            </a:endParaRPr>
          </a:p>
        </p:txBody>
      </p:sp>
      <p:sp>
        <p:nvSpPr>
          <p:cNvPr id="483" name="Google Shape;483;p47"/>
          <p:cNvSpPr txBox="1"/>
          <p:nvPr/>
        </p:nvSpPr>
        <p:spPr>
          <a:xfrm>
            <a:off x="950900" y="344277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veagh ad</a:t>
            </a:r>
            <a:r>
              <a:rPr i="1" lang="en" sz="2000">
                <a:solidFill>
                  <a:schemeClr val="lt1"/>
                </a:solidFill>
                <a:latin typeface="Montserrat ExtraBold"/>
                <a:ea typeface="Montserrat ExtraBold"/>
                <a:cs typeface="Montserrat ExtraBold"/>
                <a:sym typeface="Montserrat ExtraBold"/>
              </a:rPr>
              <a:t> gynshagey</a:t>
            </a:r>
            <a:endParaRPr i="1" sz="2000">
              <a:solidFill>
                <a:schemeClr val="lt1"/>
              </a:solidFill>
              <a:latin typeface="Montserrat ExtraBold"/>
              <a:ea typeface="Montserrat ExtraBold"/>
              <a:cs typeface="Montserrat ExtraBold"/>
              <a:sym typeface="Montserrat ExtraBold"/>
            </a:endParaRPr>
          </a:p>
        </p:txBody>
      </p:sp>
      <p:sp>
        <p:nvSpPr>
          <p:cNvPr id="484" name="Google Shape;484;p47"/>
          <p:cNvSpPr txBox="1"/>
          <p:nvPr/>
        </p:nvSpPr>
        <p:spPr>
          <a:xfrm>
            <a:off x="950900" y="396072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000">
                <a:solidFill>
                  <a:schemeClr val="lt1"/>
                </a:solidFill>
                <a:latin typeface="Montserrat ExtraBold"/>
                <a:ea typeface="Montserrat ExtraBold"/>
                <a:cs typeface="Montserrat ExtraBold"/>
                <a:sym typeface="Montserrat ExtraBold"/>
              </a:rPr>
              <a:t>ren ad</a:t>
            </a:r>
            <a:r>
              <a:rPr i="1" lang="en" sz="2000">
                <a:solidFill>
                  <a:schemeClr val="lt1"/>
                </a:solidFill>
                <a:latin typeface="Montserrat ExtraBold"/>
                <a:ea typeface="Montserrat ExtraBold"/>
                <a:cs typeface="Montserrat ExtraBold"/>
                <a:sym typeface="Montserrat ExtraBold"/>
              </a:rPr>
              <a:t> gynshagey</a:t>
            </a:r>
            <a:endParaRPr i="1" sz="2000">
              <a:solidFill>
                <a:schemeClr val="lt1"/>
              </a:solidFill>
              <a:latin typeface="Montserrat ExtraBold"/>
              <a:ea typeface="Montserrat ExtraBold"/>
              <a:cs typeface="Montserrat ExtraBold"/>
              <a:sym typeface="Montserrat ExtraBold"/>
            </a:endParaRPr>
          </a:p>
        </p:txBody>
      </p:sp>
      <p:sp>
        <p:nvSpPr>
          <p:cNvPr id="485" name="Google Shape;485;p47"/>
          <p:cNvSpPr txBox="1"/>
          <p:nvPr/>
        </p:nvSpPr>
        <p:spPr>
          <a:xfrm>
            <a:off x="4500425" y="1423513"/>
            <a:ext cx="1412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to learn</a:t>
            </a:r>
            <a:endParaRPr sz="2000">
              <a:solidFill>
                <a:schemeClr val="lt1"/>
              </a:solidFill>
              <a:latin typeface="Montserrat ExtraBold"/>
              <a:ea typeface="Montserrat ExtraBold"/>
              <a:cs typeface="Montserrat ExtraBold"/>
              <a:sym typeface="Montserrat ExtraBold"/>
            </a:endParaRPr>
          </a:p>
        </p:txBody>
      </p:sp>
      <p:sp>
        <p:nvSpPr>
          <p:cNvPr id="486" name="Google Shape;486;p47"/>
          <p:cNvSpPr txBox="1"/>
          <p:nvPr/>
        </p:nvSpPr>
        <p:spPr>
          <a:xfrm>
            <a:off x="4255800" y="1888913"/>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they are learning</a:t>
            </a:r>
            <a:endParaRPr sz="2000">
              <a:solidFill>
                <a:schemeClr val="lt1"/>
              </a:solidFill>
              <a:latin typeface="Montserrat ExtraBold"/>
              <a:ea typeface="Montserrat ExtraBold"/>
              <a:cs typeface="Montserrat ExtraBold"/>
              <a:sym typeface="Montserrat ExtraBold"/>
            </a:endParaRPr>
          </a:p>
        </p:txBody>
      </p:sp>
      <p:sp>
        <p:nvSpPr>
          <p:cNvPr id="487" name="Google Shape;487;p47"/>
          <p:cNvSpPr txBox="1"/>
          <p:nvPr/>
        </p:nvSpPr>
        <p:spPr>
          <a:xfrm>
            <a:off x="4147300" y="240687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will they learn?</a:t>
            </a:r>
            <a:endParaRPr sz="2000">
              <a:solidFill>
                <a:schemeClr val="lt1"/>
              </a:solidFill>
              <a:latin typeface="Montserrat ExtraBold"/>
              <a:ea typeface="Montserrat ExtraBold"/>
              <a:cs typeface="Montserrat ExtraBold"/>
              <a:sym typeface="Montserrat ExtraBold"/>
            </a:endParaRPr>
          </a:p>
        </p:txBody>
      </p:sp>
      <p:sp>
        <p:nvSpPr>
          <p:cNvPr id="488" name="Google Shape;488;p47"/>
          <p:cNvSpPr txBox="1"/>
          <p:nvPr/>
        </p:nvSpPr>
        <p:spPr>
          <a:xfrm>
            <a:off x="4237925" y="2924825"/>
            <a:ext cx="1675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learn!</a:t>
            </a:r>
            <a:endParaRPr sz="2000">
              <a:solidFill>
                <a:schemeClr val="lt1"/>
              </a:solidFill>
              <a:latin typeface="Montserrat ExtraBold"/>
              <a:ea typeface="Montserrat ExtraBold"/>
              <a:cs typeface="Montserrat ExtraBold"/>
              <a:sym typeface="Montserrat ExtraBold"/>
            </a:endParaRPr>
          </a:p>
        </p:txBody>
      </p:sp>
      <p:sp>
        <p:nvSpPr>
          <p:cNvPr id="489" name="Google Shape;489;p47"/>
          <p:cNvSpPr txBox="1"/>
          <p:nvPr/>
        </p:nvSpPr>
        <p:spPr>
          <a:xfrm>
            <a:off x="4572000" y="3442775"/>
            <a:ext cx="336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they would be learning</a:t>
            </a:r>
            <a:endParaRPr sz="2000">
              <a:solidFill>
                <a:schemeClr val="lt1"/>
              </a:solidFill>
              <a:latin typeface="Montserrat ExtraBold"/>
              <a:ea typeface="Montserrat ExtraBold"/>
              <a:cs typeface="Montserrat ExtraBold"/>
              <a:sym typeface="Montserrat ExtraBold"/>
            </a:endParaRPr>
          </a:p>
        </p:txBody>
      </p:sp>
      <p:sp>
        <p:nvSpPr>
          <p:cNvPr id="490" name="Google Shape;490;p47"/>
          <p:cNvSpPr txBox="1"/>
          <p:nvPr/>
        </p:nvSpPr>
        <p:spPr>
          <a:xfrm>
            <a:off x="3993450" y="3960725"/>
            <a:ext cx="309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Montserrat ExtraBold"/>
                <a:ea typeface="Montserrat ExtraBold"/>
                <a:cs typeface="Montserrat ExtraBold"/>
                <a:sym typeface="Montserrat ExtraBold"/>
              </a:rPr>
              <a:t>they learned</a:t>
            </a:r>
            <a:endParaRPr sz="2000">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8"/>
          <p:cNvSpPr txBox="1"/>
          <p:nvPr>
            <p:ph type="title"/>
          </p:nvPr>
        </p:nvSpPr>
        <p:spPr>
          <a:xfrm>
            <a:off x="713250" y="308950"/>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Syntax</a:t>
            </a:r>
            <a:endParaRPr/>
          </a:p>
        </p:txBody>
      </p:sp>
      <p:sp>
        <p:nvSpPr>
          <p:cNvPr id="496" name="Google Shape;496;p48"/>
          <p:cNvSpPr txBox="1"/>
          <p:nvPr/>
        </p:nvSpPr>
        <p:spPr>
          <a:xfrm>
            <a:off x="425325" y="760150"/>
            <a:ext cx="7042800" cy="410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latin typeface="Times New Roman"/>
                <a:ea typeface="Times New Roman"/>
                <a:cs typeface="Times New Roman"/>
                <a:sym typeface="Times New Roman"/>
              </a:rPr>
              <a:t>	</a:t>
            </a:r>
            <a:r>
              <a:rPr i="1" lang="en" sz="2500">
                <a:solidFill>
                  <a:schemeClr val="dk2"/>
                </a:solidFill>
                <a:latin typeface="Times New Roman"/>
                <a:ea typeface="Times New Roman"/>
                <a:cs typeface="Times New Roman"/>
                <a:sym typeface="Times New Roman"/>
              </a:rPr>
              <a:t>Hug</a:t>
            </a:r>
            <a:r>
              <a:rPr i="1" lang="en" sz="2500">
                <a:solidFill>
                  <a:schemeClr val="lt1"/>
                </a:solidFill>
                <a:latin typeface="Times New Roman"/>
                <a:ea typeface="Times New Roman"/>
                <a:cs typeface="Times New Roman"/>
                <a:sym typeface="Times New Roman"/>
              </a:rPr>
              <a:t>		</a:t>
            </a:r>
            <a:r>
              <a:rPr i="1" lang="en" sz="2500">
                <a:solidFill>
                  <a:srgbClr val="E65476"/>
                </a:solidFill>
                <a:latin typeface="Times New Roman"/>
                <a:ea typeface="Times New Roman"/>
                <a:cs typeface="Times New Roman"/>
                <a:sym typeface="Times New Roman"/>
              </a:rPr>
              <a:t>yn	saggyrt</a:t>
            </a:r>
            <a:r>
              <a:rPr i="1" lang="en" sz="2500">
                <a:solidFill>
                  <a:schemeClr val="lt1"/>
                </a:solidFill>
                <a:latin typeface="Times New Roman"/>
                <a:ea typeface="Times New Roman"/>
                <a:cs typeface="Times New Roman"/>
                <a:sym typeface="Times New Roman"/>
              </a:rPr>
              <a:t>	e	laue		</a:t>
            </a:r>
            <a:r>
              <a:rPr i="1" lang="en" sz="2500">
                <a:solidFill>
                  <a:srgbClr val="4A86E8"/>
                </a:solidFill>
                <a:latin typeface="Times New Roman"/>
                <a:ea typeface="Times New Roman"/>
                <a:cs typeface="Times New Roman"/>
                <a:sym typeface="Times New Roman"/>
              </a:rPr>
              <a:t>urree</a:t>
            </a:r>
            <a:r>
              <a:rPr i="1" lang="en" sz="2500">
                <a:solidFill>
                  <a:schemeClr val="lt1"/>
                </a:solidFill>
                <a:latin typeface="Times New Roman"/>
                <a:ea typeface="Times New Roman"/>
                <a:cs typeface="Times New Roman"/>
                <a:sym typeface="Times New Roman"/>
              </a:rPr>
              <a:t>.</a:t>
            </a:r>
            <a:endParaRPr i="1"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 sz="2500">
                <a:solidFill>
                  <a:schemeClr val="lt1"/>
                </a:solidFill>
                <a:latin typeface="Times New Roman"/>
                <a:ea typeface="Times New Roman"/>
                <a:cs typeface="Times New Roman"/>
                <a:sym typeface="Times New Roman"/>
              </a:rPr>
              <a:t>	</a:t>
            </a:r>
            <a:r>
              <a:rPr lang="en" sz="2500">
                <a:solidFill>
                  <a:schemeClr val="lt1"/>
                </a:solidFill>
                <a:latin typeface="Times New Roman"/>
                <a:ea typeface="Times New Roman"/>
                <a:cs typeface="Times New Roman"/>
                <a:sym typeface="Times New Roman"/>
              </a:rPr>
              <a:t>put-</a:t>
            </a:r>
            <a:r>
              <a:rPr lang="en" sz="1900">
                <a:solidFill>
                  <a:schemeClr val="lt1"/>
                </a:solidFill>
                <a:latin typeface="Times New Roman"/>
                <a:ea typeface="Times New Roman"/>
                <a:cs typeface="Times New Roman"/>
                <a:sym typeface="Times New Roman"/>
              </a:rPr>
              <a:t>PRET</a:t>
            </a:r>
            <a:r>
              <a:rPr lang="en" sz="2500">
                <a:solidFill>
                  <a:schemeClr val="lt1"/>
                </a:solidFill>
                <a:latin typeface="Times New Roman"/>
                <a:ea typeface="Times New Roman"/>
                <a:cs typeface="Times New Roman"/>
                <a:sym typeface="Times New Roman"/>
              </a:rPr>
              <a:t>	the	priest		his	hand		on her.</a:t>
            </a:r>
            <a:endParaRPr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500">
                <a:solidFill>
                  <a:schemeClr val="lt1"/>
                </a:solidFill>
                <a:latin typeface="Times New Roman"/>
                <a:ea typeface="Times New Roman"/>
                <a:cs typeface="Times New Roman"/>
                <a:sym typeface="Times New Roman"/>
              </a:rPr>
              <a:t>	‘The priest put his hand on her.’</a:t>
            </a:r>
            <a:endParaRPr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500">
                <a:solidFill>
                  <a:schemeClr val="lt1"/>
                </a:solidFill>
                <a:latin typeface="Times New Roman"/>
                <a:ea typeface="Times New Roman"/>
                <a:cs typeface="Times New Roman"/>
                <a:sym typeface="Times New Roman"/>
              </a:rPr>
              <a:t>	</a:t>
            </a:r>
            <a:endParaRPr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500">
                <a:solidFill>
                  <a:schemeClr val="lt1"/>
                </a:solidFill>
                <a:latin typeface="Times New Roman"/>
                <a:ea typeface="Times New Roman"/>
                <a:cs typeface="Times New Roman"/>
                <a:sym typeface="Times New Roman"/>
              </a:rPr>
              <a:t>	</a:t>
            </a:r>
            <a:endParaRPr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500">
                <a:solidFill>
                  <a:schemeClr val="lt1"/>
                </a:solidFill>
                <a:latin typeface="Times New Roman"/>
                <a:ea typeface="Times New Roman"/>
                <a:cs typeface="Times New Roman"/>
                <a:sym typeface="Times New Roman"/>
              </a:rPr>
              <a:t>	</a:t>
            </a:r>
            <a:r>
              <a:rPr i="1" lang="en" sz="2500">
                <a:solidFill>
                  <a:schemeClr val="lt1"/>
                </a:solidFill>
                <a:latin typeface="Times New Roman"/>
                <a:ea typeface="Times New Roman"/>
                <a:cs typeface="Times New Roman"/>
                <a:sym typeface="Times New Roman"/>
              </a:rPr>
              <a:t>Cha</a:t>
            </a:r>
            <a:r>
              <a:rPr i="1" lang="en" sz="2500">
                <a:solidFill>
                  <a:schemeClr val="dk2"/>
                </a:solidFill>
                <a:latin typeface="Times New Roman"/>
                <a:ea typeface="Times New Roman"/>
                <a:cs typeface="Times New Roman"/>
                <a:sym typeface="Times New Roman"/>
              </a:rPr>
              <a:t>	jarg</a:t>
            </a:r>
            <a:r>
              <a:rPr i="1" lang="en" sz="2500">
                <a:solidFill>
                  <a:schemeClr val="lt1"/>
                </a:solidFill>
                <a:latin typeface="Times New Roman"/>
                <a:ea typeface="Times New Roman"/>
                <a:cs typeface="Times New Roman"/>
                <a:sym typeface="Times New Roman"/>
              </a:rPr>
              <a:t>	</a:t>
            </a:r>
            <a:r>
              <a:rPr i="1" lang="en" sz="2500">
                <a:solidFill>
                  <a:srgbClr val="E65476"/>
                </a:solidFill>
                <a:latin typeface="Times New Roman"/>
                <a:ea typeface="Times New Roman"/>
                <a:cs typeface="Times New Roman"/>
                <a:sym typeface="Times New Roman"/>
              </a:rPr>
              <a:t>shiu</a:t>
            </a:r>
            <a:r>
              <a:rPr i="1" lang="en" sz="2500">
                <a:solidFill>
                  <a:schemeClr val="lt1"/>
                </a:solidFill>
                <a:latin typeface="Times New Roman"/>
                <a:ea typeface="Times New Roman"/>
                <a:cs typeface="Times New Roman"/>
                <a:sym typeface="Times New Roman"/>
              </a:rPr>
              <a:t>		</a:t>
            </a:r>
            <a:r>
              <a:rPr i="1" lang="en" sz="2500">
                <a:solidFill>
                  <a:schemeClr val="dk2"/>
                </a:solidFill>
                <a:latin typeface="Times New Roman"/>
                <a:ea typeface="Times New Roman"/>
                <a:cs typeface="Times New Roman"/>
                <a:sym typeface="Times New Roman"/>
              </a:rPr>
              <a:t>fakin</a:t>
            </a:r>
            <a:r>
              <a:rPr i="1" lang="en" sz="2500">
                <a:solidFill>
                  <a:schemeClr val="lt1"/>
                </a:solidFill>
                <a:latin typeface="Times New Roman"/>
                <a:ea typeface="Times New Roman"/>
                <a:cs typeface="Times New Roman"/>
                <a:sym typeface="Times New Roman"/>
              </a:rPr>
              <a:t>		</a:t>
            </a:r>
            <a:r>
              <a:rPr i="1" lang="en" sz="2500">
                <a:solidFill>
                  <a:srgbClr val="4A86E8"/>
                </a:solidFill>
                <a:latin typeface="Times New Roman"/>
                <a:ea typeface="Times New Roman"/>
                <a:cs typeface="Times New Roman"/>
                <a:sym typeface="Times New Roman"/>
              </a:rPr>
              <a:t>red erbee</a:t>
            </a:r>
            <a:r>
              <a:rPr i="1" lang="en" sz="2500">
                <a:solidFill>
                  <a:schemeClr val="lt1"/>
                </a:solidFill>
                <a:latin typeface="Times New Roman"/>
                <a:ea typeface="Times New Roman"/>
                <a:cs typeface="Times New Roman"/>
                <a:sym typeface="Times New Roman"/>
              </a:rPr>
              <a:t>.</a:t>
            </a:r>
            <a:endParaRPr i="1"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500">
                <a:solidFill>
                  <a:schemeClr val="lt1"/>
                </a:solidFill>
                <a:latin typeface="Times New Roman"/>
                <a:ea typeface="Times New Roman"/>
                <a:cs typeface="Times New Roman"/>
                <a:sym typeface="Times New Roman"/>
              </a:rPr>
              <a:t>	not		can		you-PL	see-V.N.	anything.</a:t>
            </a:r>
            <a:endParaRPr sz="2500">
              <a:solidFill>
                <a:schemeClr val="lt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500">
                <a:solidFill>
                  <a:schemeClr val="lt1"/>
                </a:solidFill>
                <a:latin typeface="Times New Roman"/>
                <a:ea typeface="Times New Roman"/>
                <a:cs typeface="Times New Roman"/>
                <a:sym typeface="Times New Roman"/>
              </a:rPr>
              <a:t>	‘You all can’t see anything.’</a:t>
            </a:r>
            <a:endParaRPr sz="2500">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9"/>
          <p:cNvSpPr txBox="1"/>
          <p:nvPr>
            <p:ph type="title"/>
          </p:nvPr>
        </p:nvSpPr>
        <p:spPr>
          <a:xfrm>
            <a:off x="1370850" y="728100"/>
            <a:ext cx="6402300" cy="3687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Can Manx be preserved in similar ways to other Gaelic Languages?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0"/>
          <p:cNvSpPr txBox="1"/>
          <p:nvPr>
            <p:ph type="title"/>
          </p:nvPr>
        </p:nvSpPr>
        <p:spPr>
          <a:xfrm>
            <a:off x="365075" y="456350"/>
            <a:ext cx="3220800" cy="20700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sz="3100"/>
              <a:t>Preservation Tactics of the Irish Language</a:t>
            </a:r>
            <a:endParaRPr sz="3100"/>
          </a:p>
        </p:txBody>
      </p:sp>
      <p:sp>
        <p:nvSpPr>
          <p:cNvPr id="507" name="Google Shape;507;p50"/>
          <p:cNvSpPr txBox="1"/>
          <p:nvPr>
            <p:ph idx="1" type="subTitle"/>
          </p:nvPr>
        </p:nvSpPr>
        <p:spPr>
          <a:xfrm>
            <a:off x="3585875" y="838700"/>
            <a:ext cx="4554600" cy="372000"/>
          </a:xfrm>
          <a:prstGeom prst="rect">
            <a:avLst/>
          </a:prstGeom>
          <a:gradFill>
            <a:gsLst>
              <a:gs pos="0">
                <a:srgbClr val="FC57F3"/>
              </a:gs>
              <a:gs pos="100000">
                <a:srgbClr val="DD3177"/>
              </a:gs>
              <a:gs pos="100000">
                <a:srgbClr val="C50BBC"/>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sz="2200"/>
              <a:t>1. </a:t>
            </a:r>
            <a:r>
              <a:rPr i="1" lang="en" sz="2200"/>
              <a:t>Gaelscoilenna</a:t>
            </a:r>
            <a:endParaRPr i="1" sz="2200"/>
          </a:p>
        </p:txBody>
      </p:sp>
      <p:sp>
        <p:nvSpPr>
          <p:cNvPr id="508" name="Google Shape;508;p50"/>
          <p:cNvSpPr txBox="1"/>
          <p:nvPr>
            <p:ph idx="2" type="subTitle"/>
          </p:nvPr>
        </p:nvSpPr>
        <p:spPr>
          <a:xfrm>
            <a:off x="3585875" y="1295000"/>
            <a:ext cx="4554600" cy="451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Large numbers of both State-sponsored and private schools teach Irish-based curricula.</a:t>
            </a:r>
            <a:endParaRPr/>
          </a:p>
        </p:txBody>
      </p:sp>
      <p:sp>
        <p:nvSpPr>
          <p:cNvPr id="509" name="Google Shape;509;p50"/>
          <p:cNvSpPr txBox="1"/>
          <p:nvPr>
            <p:ph idx="3" type="subTitle"/>
          </p:nvPr>
        </p:nvSpPr>
        <p:spPr>
          <a:xfrm>
            <a:off x="3585875" y="3258100"/>
            <a:ext cx="4554600" cy="372000"/>
          </a:xfrm>
          <a:prstGeom prst="rect">
            <a:avLst/>
          </a:prstGeom>
          <a:gradFill>
            <a:gsLst>
              <a:gs pos="0">
                <a:srgbClr val="B2F176"/>
              </a:gs>
              <a:gs pos="100000">
                <a:srgbClr val="089703"/>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sz="2200"/>
              <a:t>3. Regional State Agencies</a:t>
            </a:r>
            <a:endParaRPr sz="2200"/>
          </a:p>
        </p:txBody>
      </p:sp>
      <p:sp>
        <p:nvSpPr>
          <p:cNvPr id="510" name="Google Shape;510;p50"/>
          <p:cNvSpPr txBox="1"/>
          <p:nvPr>
            <p:ph idx="4" type="subTitle"/>
          </p:nvPr>
        </p:nvSpPr>
        <p:spPr>
          <a:xfrm>
            <a:off x="3585875" y="3714400"/>
            <a:ext cx="4554600" cy="689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Government gives financial and educational support to regions where Irish is the predominant language.</a:t>
            </a:r>
            <a:endParaRPr/>
          </a:p>
        </p:txBody>
      </p:sp>
      <p:sp>
        <p:nvSpPr>
          <p:cNvPr id="511" name="Google Shape;511;p50"/>
          <p:cNvSpPr txBox="1"/>
          <p:nvPr>
            <p:ph idx="5" type="subTitle"/>
          </p:nvPr>
        </p:nvSpPr>
        <p:spPr>
          <a:xfrm>
            <a:off x="3585875" y="1929300"/>
            <a:ext cx="4554600" cy="372000"/>
          </a:xfrm>
          <a:prstGeom prst="rect">
            <a:avLst/>
          </a:prstGeom>
          <a:gradFill>
            <a:gsLst>
              <a:gs pos="0">
                <a:srgbClr val="F1834B"/>
              </a:gs>
              <a:gs pos="100000">
                <a:schemeClr val="accent4"/>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sz="2200"/>
              <a:t>2. Modern Cultural Adaption</a:t>
            </a:r>
            <a:endParaRPr sz="2200"/>
          </a:p>
        </p:txBody>
      </p:sp>
      <p:sp>
        <p:nvSpPr>
          <p:cNvPr id="512" name="Google Shape;512;p50"/>
          <p:cNvSpPr txBox="1"/>
          <p:nvPr>
            <p:ph idx="6" type="subTitle"/>
          </p:nvPr>
        </p:nvSpPr>
        <p:spPr>
          <a:xfrm>
            <a:off x="3585875" y="2385600"/>
            <a:ext cx="4554600" cy="689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More Irish bands and artists make songs in Irish, as well as </a:t>
            </a:r>
            <a:r>
              <a:rPr lang="en"/>
              <a:t>fashion</a:t>
            </a:r>
            <a:r>
              <a:rPr lang="en"/>
              <a:t> brands and movies centered on Irish heritage.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713250" y="397500"/>
            <a:ext cx="7717500" cy="10194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Background of </a:t>
            </a:r>
            <a:endParaRPr/>
          </a:p>
          <a:p>
            <a:pPr indent="0" lvl="0" marL="0" rtl="0" algn="ctr">
              <a:spcBef>
                <a:spcPts val="0"/>
              </a:spcBef>
              <a:spcAft>
                <a:spcPts val="0"/>
              </a:spcAft>
              <a:buNone/>
            </a:pPr>
            <a:r>
              <a:rPr lang="en"/>
              <a:t>the Manx Language - 1</a:t>
            </a:r>
            <a:endParaRPr/>
          </a:p>
        </p:txBody>
      </p:sp>
      <p:sp>
        <p:nvSpPr>
          <p:cNvPr id="264" name="Google Shape;264;p33"/>
          <p:cNvSpPr txBox="1"/>
          <p:nvPr>
            <p:ph idx="1" type="body"/>
          </p:nvPr>
        </p:nvSpPr>
        <p:spPr>
          <a:xfrm>
            <a:off x="912625" y="1457300"/>
            <a:ext cx="2531700" cy="33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Manx (also known as </a:t>
            </a:r>
            <a:r>
              <a:rPr i="1" lang="en" sz="1600"/>
              <a:t>Gaelg)</a:t>
            </a:r>
            <a:r>
              <a:rPr lang="en" sz="1600"/>
              <a:t> is a </a:t>
            </a:r>
            <a:r>
              <a:rPr lang="en" sz="1600"/>
              <a:t>Goidelic</a:t>
            </a:r>
            <a:r>
              <a:rPr lang="en" sz="1600"/>
              <a:t> Language likely </a:t>
            </a:r>
            <a:r>
              <a:rPr lang="en" sz="1600"/>
              <a:t>derived</a:t>
            </a:r>
            <a:r>
              <a:rPr lang="en" sz="1600"/>
              <a:t> from Primitive Irish, being related to Irish and Scots Gaelic.</a:t>
            </a:r>
            <a:endParaRPr sz="1600"/>
          </a:p>
          <a:p>
            <a:pPr indent="0" lvl="0" marL="0" rtl="0" algn="l">
              <a:spcBef>
                <a:spcPts val="1600"/>
              </a:spcBef>
              <a:spcAft>
                <a:spcPts val="1600"/>
              </a:spcAft>
              <a:buNone/>
            </a:pPr>
            <a:r>
              <a:rPr lang="en" sz="1600"/>
              <a:t>Believed to have originated around the 13th century AD, with first recorded usage in 1615.</a:t>
            </a:r>
            <a:endParaRPr sz="1600"/>
          </a:p>
        </p:txBody>
      </p:sp>
      <p:sp>
        <p:nvSpPr>
          <p:cNvPr id="265" name="Google Shape;265;p33"/>
          <p:cNvSpPr/>
          <p:nvPr/>
        </p:nvSpPr>
        <p:spPr>
          <a:xfrm>
            <a:off x="4385450" y="1551025"/>
            <a:ext cx="2751300" cy="4773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266" name="Google Shape;266;p33"/>
          <p:cNvSpPr/>
          <p:nvPr/>
        </p:nvSpPr>
        <p:spPr>
          <a:xfrm rot="5400000">
            <a:off x="7347750" y="1728400"/>
            <a:ext cx="1146600" cy="1019400"/>
          </a:xfrm>
          <a:prstGeom prst="uturnArrow">
            <a:avLst>
              <a:gd fmla="val 25000" name="adj1"/>
              <a:gd fmla="val 25000" name="adj2"/>
              <a:gd fmla="val 25000" name="adj3"/>
              <a:gd fmla="val 43750" name="adj4"/>
              <a:gd fmla="val 75000" name="adj5"/>
            </a:avLst>
          </a:prstGeom>
          <a:noFill/>
          <a:ln cap="flat" cmpd="sng" w="38100">
            <a:solidFill>
              <a:srgbClr val="D5E4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hivo"/>
                <a:ea typeface="Chivo"/>
                <a:cs typeface="Chivo"/>
                <a:sym typeface="Chivo"/>
              </a:rPr>
              <a:t>d</a:t>
            </a:r>
            <a:endParaRPr>
              <a:latin typeface="Chivo"/>
              <a:ea typeface="Chivo"/>
              <a:cs typeface="Chivo"/>
              <a:sym typeface="Chivo"/>
            </a:endParaRPr>
          </a:p>
        </p:txBody>
      </p:sp>
      <p:sp>
        <p:nvSpPr>
          <p:cNvPr id="267" name="Google Shape;267;p33"/>
          <p:cNvSpPr/>
          <p:nvPr/>
        </p:nvSpPr>
        <p:spPr>
          <a:xfrm>
            <a:off x="4793925" y="2354488"/>
            <a:ext cx="2751300" cy="477300"/>
          </a:xfrm>
          <a:prstGeom prst="rect">
            <a:avLst/>
          </a:prstGeom>
          <a:noFill/>
          <a:ln cap="flat" cmpd="sng" w="38100">
            <a:solidFill>
              <a:srgbClr val="FFC5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268" name="Google Shape;268;p33"/>
          <p:cNvSpPr/>
          <p:nvPr/>
        </p:nvSpPr>
        <p:spPr>
          <a:xfrm flipH="1" rot="-5400000">
            <a:off x="3575525" y="2531000"/>
            <a:ext cx="1151100" cy="989400"/>
          </a:xfrm>
          <a:prstGeom prst="uturnArrow">
            <a:avLst>
              <a:gd fmla="val 25000" name="adj1"/>
              <a:gd fmla="val 25000" name="adj2"/>
              <a:gd fmla="val 25000" name="adj3"/>
              <a:gd fmla="val 43750" name="adj4"/>
              <a:gd fmla="val 75000" name="adj5"/>
            </a:avLst>
          </a:prstGeom>
          <a:noFill/>
          <a:ln cap="flat" cmpd="sng" w="38100">
            <a:solidFill>
              <a:srgbClr val="CA7D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hivo"/>
                <a:ea typeface="Chivo"/>
                <a:cs typeface="Chivo"/>
                <a:sym typeface="Chivo"/>
              </a:rPr>
              <a:t>d</a:t>
            </a:r>
            <a:endParaRPr>
              <a:latin typeface="Chivo"/>
              <a:ea typeface="Chivo"/>
              <a:cs typeface="Chivo"/>
              <a:sym typeface="Chivo"/>
            </a:endParaRPr>
          </a:p>
        </p:txBody>
      </p:sp>
      <p:sp>
        <p:nvSpPr>
          <p:cNvPr id="269" name="Google Shape;269;p33"/>
          <p:cNvSpPr/>
          <p:nvPr/>
        </p:nvSpPr>
        <p:spPr>
          <a:xfrm>
            <a:off x="4524625" y="3157975"/>
            <a:ext cx="2751300" cy="4773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270" name="Google Shape;270;p33"/>
          <p:cNvSpPr txBox="1"/>
          <p:nvPr/>
        </p:nvSpPr>
        <p:spPr>
          <a:xfrm>
            <a:off x="4107900" y="4492900"/>
            <a:ext cx="3855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lt1"/>
                </a:solidFill>
                <a:latin typeface="Chivo"/>
                <a:ea typeface="Chivo"/>
                <a:cs typeface="Chivo"/>
                <a:sym typeface="Chivo"/>
              </a:rPr>
              <a:t>Basic Language Evolution from PIE to Manx</a:t>
            </a:r>
            <a:endParaRPr i="1" sz="1200">
              <a:solidFill>
                <a:schemeClr val="lt1"/>
              </a:solidFill>
              <a:latin typeface="Chivo"/>
              <a:ea typeface="Chivo"/>
              <a:cs typeface="Chivo"/>
              <a:sym typeface="Chivo"/>
            </a:endParaRPr>
          </a:p>
        </p:txBody>
      </p:sp>
      <p:sp>
        <p:nvSpPr>
          <p:cNvPr id="271" name="Google Shape;271;p33"/>
          <p:cNvSpPr/>
          <p:nvPr/>
        </p:nvSpPr>
        <p:spPr>
          <a:xfrm rot="5400000">
            <a:off x="7331100" y="3333700"/>
            <a:ext cx="1151100" cy="990600"/>
          </a:xfrm>
          <a:prstGeom prst="uturnArrow">
            <a:avLst>
              <a:gd fmla="val 25000" name="adj1"/>
              <a:gd fmla="val 25000" name="adj2"/>
              <a:gd fmla="val 25000" name="adj3"/>
              <a:gd fmla="val 43750" name="adj4"/>
              <a:gd fmla="val 75000" name="adj5"/>
            </a:avLst>
          </a:prstGeom>
          <a:noFill/>
          <a:ln cap="flat" cmpd="sng" w="38100">
            <a:solidFill>
              <a:srgbClr val="E6547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hivo"/>
                <a:ea typeface="Chivo"/>
                <a:cs typeface="Chivo"/>
                <a:sym typeface="Chivo"/>
              </a:rPr>
              <a:t>d</a:t>
            </a:r>
            <a:endParaRPr>
              <a:latin typeface="Chivo"/>
              <a:ea typeface="Chivo"/>
              <a:cs typeface="Chivo"/>
              <a:sym typeface="Chivo"/>
            </a:endParaRPr>
          </a:p>
        </p:txBody>
      </p:sp>
      <p:sp>
        <p:nvSpPr>
          <p:cNvPr id="272" name="Google Shape;272;p33"/>
          <p:cNvSpPr/>
          <p:nvPr/>
        </p:nvSpPr>
        <p:spPr>
          <a:xfrm>
            <a:off x="4793925" y="3927250"/>
            <a:ext cx="2751300" cy="477300"/>
          </a:xfrm>
          <a:prstGeom prst="rect">
            <a:avLst/>
          </a:prstGeom>
          <a:noFill/>
          <a:ln cap="flat" cmpd="sng" w="38100">
            <a:solidFill>
              <a:srgbClr val="CE0E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hivo"/>
              <a:ea typeface="Chivo"/>
              <a:cs typeface="Chivo"/>
              <a:sym typeface="Chivo"/>
            </a:endParaRPr>
          </a:p>
        </p:txBody>
      </p:sp>
      <p:sp>
        <p:nvSpPr>
          <p:cNvPr id="273" name="Google Shape;273;p33"/>
          <p:cNvSpPr txBox="1"/>
          <p:nvPr/>
        </p:nvSpPr>
        <p:spPr>
          <a:xfrm>
            <a:off x="4418050" y="1589575"/>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Proto-Indo European</a:t>
            </a:r>
            <a:endParaRPr>
              <a:solidFill>
                <a:schemeClr val="lt1"/>
              </a:solidFill>
              <a:latin typeface="Montserrat ExtraBold"/>
              <a:ea typeface="Montserrat ExtraBold"/>
              <a:cs typeface="Montserrat ExtraBold"/>
              <a:sym typeface="Montserrat ExtraBold"/>
            </a:endParaRPr>
          </a:p>
        </p:txBody>
      </p:sp>
      <p:sp>
        <p:nvSpPr>
          <p:cNvPr id="274" name="Google Shape;274;p33"/>
          <p:cNvSpPr txBox="1"/>
          <p:nvPr/>
        </p:nvSpPr>
        <p:spPr>
          <a:xfrm>
            <a:off x="4827375" y="2393050"/>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Proto-Celtic</a:t>
            </a:r>
            <a:endParaRPr>
              <a:solidFill>
                <a:schemeClr val="lt1"/>
              </a:solidFill>
              <a:latin typeface="Montserrat ExtraBold"/>
              <a:ea typeface="Montserrat ExtraBold"/>
              <a:cs typeface="Montserrat ExtraBold"/>
              <a:sym typeface="Montserrat ExtraBold"/>
            </a:endParaRPr>
          </a:p>
        </p:txBody>
      </p:sp>
      <p:sp>
        <p:nvSpPr>
          <p:cNvPr id="275" name="Google Shape;275;p33"/>
          <p:cNvSpPr txBox="1"/>
          <p:nvPr/>
        </p:nvSpPr>
        <p:spPr>
          <a:xfrm>
            <a:off x="4572000" y="3179425"/>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Primitive Irish</a:t>
            </a:r>
            <a:endParaRPr>
              <a:solidFill>
                <a:schemeClr val="lt1"/>
              </a:solidFill>
              <a:latin typeface="Montserrat ExtraBold"/>
              <a:ea typeface="Montserrat ExtraBold"/>
              <a:cs typeface="Montserrat ExtraBold"/>
              <a:sym typeface="Montserrat ExtraBold"/>
            </a:endParaRPr>
          </a:p>
        </p:txBody>
      </p:sp>
      <p:sp>
        <p:nvSpPr>
          <p:cNvPr id="276" name="Google Shape;276;p33"/>
          <p:cNvSpPr txBox="1"/>
          <p:nvPr/>
        </p:nvSpPr>
        <p:spPr>
          <a:xfrm>
            <a:off x="4827375" y="3961450"/>
            <a:ext cx="26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Manx</a:t>
            </a:r>
            <a:endParaRPr>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1"/>
          <p:cNvSpPr txBox="1"/>
          <p:nvPr>
            <p:ph type="title"/>
          </p:nvPr>
        </p:nvSpPr>
        <p:spPr>
          <a:xfrm>
            <a:off x="389375" y="492400"/>
            <a:ext cx="3223800" cy="24870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sz="3700"/>
              <a:t>Potential Hope for Gaelic Languages?</a:t>
            </a:r>
            <a:endParaRPr sz="3700"/>
          </a:p>
        </p:txBody>
      </p:sp>
      <p:pic>
        <p:nvPicPr>
          <p:cNvPr id="518" name="Google Shape;518;p51" title="Irish-speakers(1).jpg"/>
          <p:cNvPicPr preferRelativeResize="0"/>
          <p:nvPr/>
        </p:nvPicPr>
        <p:blipFill>
          <a:blip r:embed="rId3">
            <a:alphaModFix/>
          </a:blip>
          <a:stretch>
            <a:fillRect/>
          </a:stretch>
        </p:blipFill>
        <p:spPr>
          <a:xfrm>
            <a:off x="3613175" y="1092887"/>
            <a:ext cx="2556050" cy="2957725"/>
          </a:xfrm>
          <a:prstGeom prst="rect">
            <a:avLst/>
          </a:prstGeom>
          <a:noFill/>
          <a:ln>
            <a:noFill/>
          </a:ln>
        </p:spPr>
      </p:pic>
      <p:pic>
        <p:nvPicPr>
          <p:cNvPr id="519" name="Google Shape;519;p51" title="Irish-speakers(2).jpg"/>
          <p:cNvPicPr preferRelativeResize="0"/>
          <p:nvPr/>
        </p:nvPicPr>
        <p:blipFill rotWithShape="1">
          <a:blip r:embed="rId4">
            <a:alphaModFix/>
          </a:blip>
          <a:srcRect b="8358" l="0" r="0" t="0"/>
          <a:stretch/>
        </p:blipFill>
        <p:spPr>
          <a:xfrm>
            <a:off x="6214525" y="1092875"/>
            <a:ext cx="2627152" cy="2957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2"/>
          <p:cNvSpPr txBox="1"/>
          <p:nvPr>
            <p:ph type="title"/>
          </p:nvPr>
        </p:nvSpPr>
        <p:spPr>
          <a:xfrm>
            <a:off x="1165800" y="1583050"/>
            <a:ext cx="6812400" cy="24126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a:t>Questions &amp; Answers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713250" y="397500"/>
            <a:ext cx="7717500" cy="10194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Background of </a:t>
            </a:r>
            <a:endParaRPr/>
          </a:p>
          <a:p>
            <a:pPr indent="0" lvl="0" marL="0" rtl="0" algn="ctr">
              <a:spcBef>
                <a:spcPts val="0"/>
              </a:spcBef>
              <a:spcAft>
                <a:spcPts val="0"/>
              </a:spcAft>
              <a:buNone/>
            </a:pPr>
            <a:r>
              <a:rPr lang="en"/>
              <a:t>the Manx Language - 2</a:t>
            </a:r>
            <a:endParaRPr/>
          </a:p>
        </p:txBody>
      </p:sp>
      <p:sp>
        <p:nvSpPr>
          <p:cNvPr id="282" name="Google Shape;282;p34"/>
          <p:cNvSpPr txBox="1"/>
          <p:nvPr>
            <p:ph idx="1" type="body"/>
          </p:nvPr>
        </p:nvSpPr>
        <p:spPr>
          <a:xfrm>
            <a:off x="1357325" y="1571100"/>
            <a:ext cx="2531700" cy="32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15th to the 20th centuries, </a:t>
            </a:r>
            <a:r>
              <a:rPr lang="en"/>
              <a:t>Manx</a:t>
            </a:r>
            <a:r>
              <a:rPr lang="en"/>
              <a:t> diverged </a:t>
            </a:r>
            <a:r>
              <a:rPr lang="en"/>
              <a:t>linguistically</a:t>
            </a:r>
            <a:r>
              <a:rPr lang="en"/>
              <a:t> from Irish and Scots Gaelic </a:t>
            </a:r>
            <a:r>
              <a:rPr lang="en"/>
              <a:t>considerably.</a:t>
            </a:r>
            <a:endParaRPr/>
          </a:p>
          <a:p>
            <a:pPr indent="0" lvl="0" marL="0" rtl="0" algn="l">
              <a:spcBef>
                <a:spcPts val="1600"/>
              </a:spcBef>
              <a:spcAft>
                <a:spcPts val="0"/>
              </a:spcAft>
              <a:buNone/>
            </a:pPr>
            <a:r>
              <a:rPr lang="en"/>
              <a:t>During the 18th century, England suppressed the Manx language on the island, pushing for only English within schools &amp; churches on the island.</a:t>
            </a:r>
            <a:endParaRPr/>
          </a:p>
          <a:p>
            <a:pPr indent="0" lvl="0" marL="0" rtl="0" algn="l">
              <a:spcBef>
                <a:spcPts val="1600"/>
              </a:spcBef>
              <a:spcAft>
                <a:spcPts val="0"/>
              </a:spcAft>
              <a:buNone/>
            </a:pPr>
            <a:r>
              <a:rPr lang="en"/>
              <a:t>Decline started as the language garnered a low “linguistic prestige”.</a:t>
            </a:r>
            <a:endParaRPr/>
          </a:p>
          <a:p>
            <a:pPr indent="0" lvl="0" marL="0" rtl="0" algn="l">
              <a:spcBef>
                <a:spcPts val="1600"/>
              </a:spcBef>
              <a:spcAft>
                <a:spcPts val="1600"/>
              </a:spcAft>
              <a:buNone/>
            </a:pPr>
            <a:r>
              <a:rPr lang="en"/>
              <a:t> </a:t>
            </a:r>
            <a:endParaRPr/>
          </a:p>
        </p:txBody>
      </p:sp>
      <p:pic>
        <p:nvPicPr>
          <p:cNvPr id="283" name="Google Shape;283;p34"/>
          <p:cNvPicPr preferRelativeResize="0"/>
          <p:nvPr/>
        </p:nvPicPr>
        <p:blipFill>
          <a:blip r:embed="rId3">
            <a:alphaModFix/>
          </a:blip>
          <a:stretch>
            <a:fillRect/>
          </a:stretch>
        </p:blipFill>
        <p:spPr>
          <a:xfrm>
            <a:off x="4517925" y="1571100"/>
            <a:ext cx="2385232" cy="324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txBox="1"/>
          <p:nvPr>
            <p:ph type="title"/>
          </p:nvPr>
        </p:nvSpPr>
        <p:spPr>
          <a:xfrm>
            <a:off x="713250" y="397500"/>
            <a:ext cx="7717500" cy="10194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Background of </a:t>
            </a:r>
            <a:endParaRPr/>
          </a:p>
          <a:p>
            <a:pPr indent="0" lvl="0" marL="0" rtl="0" algn="ctr">
              <a:spcBef>
                <a:spcPts val="0"/>
              </a:spcBef>
              <a:spcAft>
                <a:spcPts val="0"/>
              </a:spcAft>
              <a:buNone/>
            </a:pPr>
            <a:r>
              <a:rPr lang="en"/>
              <a:t>the Manx Language - 3</a:t>
            </a:r>
            <a:endParaRPr/>
          </a:p>
        </p:txBody>
      </p:sp>
      <p:sp>
        <p:nvSpPr>
          <p:cNvPr id="289" name="Google Shape;289;p35"/>
          <p:cNvSpPr txBox="1"/>
          <p:nvPr>
            <p:ph idx="1" type="body"/>
          </p:nvPr>
        </p:nvSpPr>
        <p:spPr>
          <a:xfrm>
            <a:off x="1050000" y="1416900"/>
            <a:ext cx="2531700" cy="34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Throughout </a:t>
            </a:r>
            <a:r>
              <a:rPr lang="en"/>
              <a:t>the 20th century, small efforts from linguists began to research and document the language.</a:t>
            </a:r>
            <a:endParaRPr/>
          </a:p>
          <a:p>
            <a:pPr indent="0" lvl="0" marL="0" rtl="0" algn="l">
              <a:spcBef>
                <a:spcPts val="1600"/>
              </a:spcBef>
              <a:spcAft>
                <a:spcPts val="0"/>
              </a:spcAft>
              <a:buNone/>
            </a:pPr>
            <a:r>
              <a:rPr lang="en"/>
              <a:t>In 2009, UNESCO incorrectly declared Manx an extinct language, sparking outrage.</a:t>
            </a:r>
            <a:endParaRPr/>
          </a:p>
          <a:p>
            <a:pPr indent="0" lvl="0" marL="0" rtl="0" algn="l">
              <a:spcBef>
                <a:spcPts val="1600"/>
              </a:spcBef>
              <a:spcAft>
                <a:spcPts val="1600"/>
              </a:spcAft>
              <a:buNone/>
            </a:pPr>
            <a:r>
              <a:rPr lang="en"/>
              <a:t>The 21st century has seen increased revitalization activity for Manx by many groups (including Lost Worlds Institute). </a:t>
            </a:r>
            <a:endParaRPr/>
          </a:p>
        </p:txBody>
      </p:sp>
      <p:pic>
        <p:nvPicPr>
          <p:cNvPr id="290" name="Google Shape;290;p35"/>
          <p:cNvPicPr preferRelativeResize="0"/>
          <p:nvPr/>
        </p:nvPicPr>
        <p:blipFill>
          <a:blip r:embed="rId3">
            <a:alphaModFix/>
          </a:blip>
          <a:stretch>
            <a:fillRect/>
          </a:stretch>
        </p:blipFill>
        <p:spPr>
          <a:xfrm>
            <a:off x="3714100" y="1740164"/>
            <a:ext cx="1283326" cy="1283326"/>
          </a:xfrm>
          <a:prstGeom prst="rect">
            <a:avLst/>
          </a:prstGeom>
          <a:noFill/>
          <a:ln>
            <a:noFill/>
          </a:ln>
        </p:spPr>
      </p:pic>
      <p:pic>
        <p:nvPicPr>
          <p:cNvPr id="291" name="Google Shape;291;p35"/>
          <p:cNvPicPr preferRelativeResize="0"/>
          <p:nvPr/>
        </p:nvPicPr>
        <p:blipFill>
          <a:blip r:embed="rId4">
            <a:alphaModFix/>
          </a:blip>
          <a:stretch>
            <a:fillRect/>
          </a:stretch>
        </p:blipFill>
        <p:spPr>
          <a:xfrm>
            <a:off x="7496575" y="1771300"/>
            <a:ext cx="1283325" cy="1283325"/>
          </a:xfrm>
          <a:prstGeom prst="rect">
            <a:avLst/>
          </a:prstGeom>
          <a:noFill/>
          <a:ln>
            <a:noFill/>
          </a:ln>
        </p:spPr>
      </p:pic>
      <p:pic>
        <p:nvPicPr>
          <p:cNvPr id="292" name="Google Shape;292;p35"/>
          <p:cNvPicPr preferRelativeResize="0"/>
          <p:nvPr/>
        </p:nvPicPr>
        <p:blipFill>
          <a:blip r:embed="rId5">
            <a:alphaModFix/>
          </a:blip>
          <a:stretch>
            <a:fillRect/>
          </a:stretch>
        </p:blipFill>
        <p:spPr>
          <a:xfrm>
            <a:off x="3714100" y="3416300"/>
            <a:ext cx="1434799" cy="1434799"/>
          </a:xfrm>
          <a:prstGeom prst="rect">
            <a:avLst/>
          </a:prstGeom>
          <a:noFill/>
          <a:ln>
            <a:noFill/>
          </a:ln>
        </p:spPr>
      </p:pic>
      <p:pic>
        <p:nvPicPr>
          <p:cNvPr id="293" name="Google Shape;293;p35"/>
          <p:cNvPicPr preferRelativeResize="0"/>
          <p:nvPr/>
        </p:nvPicPr>
        <p:blipFill>
          <a:blip r:embed="rId6">
            <a:alphaModFix/>
          </a:blip>
          <a:stretch>
            <a:fillRect/>
          </a:stretch>
        </p:blipFill>
        <p:spPr>
          <a:xfrm>
            <a:off x="5227613" y="1771300"/>
            <a:ext cx="2180525" cy="1221050"/>
          </a:xfrm>
          <a:prstGeom prst="rect">
            <a:avLst/>
          </a:prstGeom>
          <a:noFill/>
          <a:ln>
            <a:noFill/>
          </a:ln>
        </p:spPr>
      </p:pic>
      <p:pic>
        <p:nvPicPr>
          <p:cNvPr id="294" name="Google Shape;294;p35"/>
          <p:cNvPicPr preferRelativeResize="0"/>
          <p:nvPr/>
        </p:nvPicPr>
        <p:blipFill>
          <a:blip r:embed="rId7">
            <a:alphaModFix/>
          </a:blip>
          <a:stretch>
            <a:fillRect/>
          </a:stretch>
        </p:blipFill>
        <p:spPr>
          <a:xfrm>
            <a:off x="5351050" y="3660350"/>
            <a:ext cx="2609850" cy="100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Overview of Manx Culture - 1</a:t>
            </a:r>
            <a:endParaRPr/>
          </a:p>
        </p:txBody>
      </p:sp>
      <p:sp>
        <p:nvSpPr>
          <p:cNvPr id="300" name="Google Shape;300;p36"/>
          <p:cNvSpPr txBox="1"/>
          <p:nvPr>
            <p:ph idx="4294967295" type="body"/>
          </p:nvPr>
        </p:nvSpPr>
        <p:spPr>
          <a:xfrm>
            <a:off x="575675" y="947400"/>
            <a:ext cx="2128500" cy="32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aspects of Manx </a:t>
            </a:r>
            <a:r>
              <a:rPr lang="en"/>
              <a:t>culture</a:t>
            </a:r>
            <a:r>
              <a:rPr lang="en"/>
              <a:t> are derived from its Gaelic (and Celtic) roots, as well as its proximity to the United Kingdom.</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
        <p:nvSpPr>
          <p:cNvPr id="301" name="Google Shape;301;p36"/>
          <p:cNvSpPr txBox="1"/>
          <p:nvPr>
            <p:ph idx="4294967295" type="body"/>
          </p:nvPr>
        </p:nvSpPr>
        <p:spPr>
          <a:xfrm>
            <a:off x="3162238" y="3303950"/>
            <a:ext cx="2334300" cy="13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Most </a:t>
            </a:r>
            <a:r>
              <a:rPr lang="en"/>
              <a:t>surviving</a:t>
            </a:r>
            <a:r>
              <a:rPr lang="en"/>
              <a:t> literature has a </a:t>
            </a:r>
            <a:r>
              <a:rPr lang="en"/>
              <a:t>religious</a:t>
            </a:r>
            <a:r>
              <a:rPr lang="en"/>
              <a:t>, primary </a:t>
            </a:r>
            <a:r>
              <a:rPr lang="en"/>
              <a:t>consisting</a:t>
            </a:r>
            <a:r>
              <a:rPr lang="en"/>
              <a:t> of </a:t>
            </a:r>
            <a:r>
              <a:rPr lang="en"/>
              <a:t>Anglican</a:t>
            </a:r>
            <a:r>
              <a:rPr lang="en"/>
              <a:t> </a:t>
            </a:r>
            <a:r>
              <a:rPr lang="en"/>
              <a:t>Christianity</a:t>
            </a:r>
            <a:r>
              <a:rPr lang="en"/>
              <a:t>, followed by non-religious contexts.</a:t>
            </a:r>
            <a:endParaRPr/>
          </a:p>
        </p:txBody>
      </p:sp>
      <p:sp>
        <p:nvSpPr>
          <p:cNvPr id="302" name="Google Shape;302;p36"/>
          <p:cNvSpPr txBox="1"/>
          <p:nvPr>
            <p:ph idx="4294967295" type="body"/>
          </p:nvPr>
        </p:nvSpPr>
        <p:spPr>
          <a:xfrm>
            <a:off x="5837825" y="947400"/>
            <a:ext cx="2531700" cy="32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Cuisine</a:t>
            </a:r>
            <a:r>
              <a:rPr lang="en"/>
              <a:t> </a:t>
            </a:r>
            <a:r>
              <a:rPr lang="en"/>
              <a:t>includes</a:t>
            </a:r>
            <a:r>
              <a:rPr lang="en"/>
              <a:t> lots of seafood, and commercially farmed </a:t>
            </a:r>
            <a:r>
              <a:rPr lang="en"/>
              <a:t>poultry</a:t>
            </a:r>
            <a:r>
              <a:rPr lang="en"/>
              <a:t> and cattle. Traditional foods include staples like, smoked fish, scallops (</a:t>
            </a:r>
            <a:r>
              <a:rPr lang="en"/>
              <a:t>Manx</a:t>
            </a:r>
            <a:r>
              <a:rPr lang="en"/>
              <a:t> Queenies), and </a:t>
            </a:r>
            <a:r>
              <a:rPr i="1" lang="en"/>
              <a:t>Bonnag, </a:t>
            </a:r>
            <a:r>
              <a:rPr lang="en"/>
              <a:t>a traditional bread.</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pic>
        <p:nvPicPr>
          <p:cNvPr id="303" name="Google Shape;303;p36"/>
          <p:cNvPicPr preferRelativeResize="0"/>
          <p:nvPr/>
        </p:nvPicPr>
        <p:blipFill>
          <a:blip r:embed="rId3">
            <a:alphaModFix/>
          </a:blip>
          <a:stretch>
            <a:fillRect/>
          </a:stretch>
        </p:blipFill>
        <p:spPr>
          <a:xfrm>
            <a:off x="575674" y="2322275"/>
            <a:ext cx="2065325" cy="2478399"/>
          </a:xfrm>
          <a:prstGeom prst="rect">
            <a:avLst/>
          </a:prstGeom>
          <a:noFill/>
          <a:ln>
            <a:noFill/>
          </a:ln>
        </p:spPr>
      </p:pic>
      <p:pic>
        <p:nvPicPr>
          <p:cNvPr id="304" name="Google Shape;304;p36" title="Looking_east_inside_Peel_Castle_-_geograph.org.uk_-_2109549.jpg"/>
          <p:cNvPicPr preferRelativeResize="0"/>
          <p:nvPr/>
        </p:nvPicPr>
        <p:blipFill>
          <a:blip r:embed="rId4">
            <a:alphaModFix/>
          </a:blip>
          <a:stretch>
            <a:fillRect/>
          </a:stretch>
        </p:blipFill>
        <p:spPr>
          <a:xfrm>
            <a:off x="3162200" y="1246300"/>
            <a:ext cx="2334374" cy="1750775"/>
          </a:xfrm>
          <a:prstGeom prst="rect">
            <a:avLst/>
          </a:prstGeom>
          <a:noFill/>
          <a:ln>
            <a:noFill/>
          </a:ln>
        </p:spPr>
      </p:pic>
      <p:pic>
        <p:nvPicPr>
          <p:cNvPr id="305" name="Google Shape;305;p36"/>
          <p:cNvPicPr preferRelativeResize="0"/>
          <p:nvPr/>
        </p:nvPicPr>
        <p:blipFill>
          <a:blip r:embed="rId5">
            <a:alphaModFix/>
          </a:blip>
          <a:stretch>
            <a:fillRect/>
          </a:stretch>
        </p:blipFill>
        <p:spPr>
          <a:xfrm>
            <a:off x="5954601" y="2791171"/>
            <a:ext cx="2414925" cy="18123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Overview of Manx Culture - 2</a:t>
            </a:r>
            <a:endParaRPr/>
          </a:p>
        </p:txBody>
      </p:sp>
      <p:sp>
        <p:nvSpPr>
          <p:cNvPr id="311" name="Google Shape;311;p37"/>
          <p:cNvSpPr txBox="1"/>
          <p:nvPr>
            <p:ph idx="4294967295" type="body"/>
          </p:nvPr>
        </p:nvSpPr>
        <p:spPr>
          <a:xfrm>
            <a:off x="575675" y="947400"/>
            <a:ext cx="2334300" cy="32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Isle of Man also has prevalent folklore and storytelling traditions, often including mythical creatures, examples include:</a:t>
            </a:r>
            <a:endParaRPr/>
          </a:p>
          <a:p>
            <a:pPr indent="-317500" lvl="0" marL="457200" rtl="0" algn="l">
              <a:spcBef>
                <a:spcPts val="1600"/>
              </a:spcBef>
              <a:spcAft>
                <a:spcPts val="0"/>
              </a:spcAft>
              <a:buSzPts val="1400"/>
              <a:buChar char="-"/>
            </a:pPr>
            <a:r>
              <a:rPr i="1" lang="en"/>
              <a:t>Moddey Dhoo,</a:t>
            </a:r>
            <a:r>
              <a:rPr lang="en"/>
              <a:t> a ghost-like black dog that wandered Peel Castle, rumoured to be scaring guards</a:t>
            </a:r>
            <a:endParaRPr/>
          </a:p>
          <a:p>
            <a:pPr indent="-317500" lvl="0" marL="457200" rtl="0" algn="l">
              <a:spcBef>
                <a:spcPts val="0"/>
              </a:spcBef>
              <a:spcAft>
                <a:spcPts val="0"/>
              </a:spcAft>
              <a:buSzPts val="1400"/>
              <a:buChar char="-"/>
            </a:pPr>
            <a:r>
              <a:rPr i="1" lang="en"/>
              <a:t>Glashtyn</a:t>
            </a:r>
            <a:r>
              <a:rPr lang="en"/>
              <a:t>, a shapeshifter, or hairy goblin in some tellings that resides in water</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
        <p:nvSpPr>
          <p:cNvPr id="312" name="Google Shape;312;p37"/>
          <p:cNvSpPr txBox="1"/>
          <p:nvPr>
            <p:ph idx="4294967295" type="body"/>
          </p:nvPr>
        </p:nvSpPr>
        <p:spPr>
          <a:xfrm>
            <a:off x="3206738" y="947400"/>
            <a:ext cx="2334300" cy="13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The music of the area in the 19th century was heavily Christian worship music, before the 15th century, many musical traditions had scandinavian roots and some </a:t>
            </a:r>
            <a:r>
              <a:rPr lang="en" sz="1300"/>
              <a:t>similarities</a:t>
            </a:r>
            <a:r>
              <a:rPr lang="en" sz="1300"/>
              <a:t> to Irish songs.</a:t>
            </a:r>
            <a:endParaRPr sz="1300"/>
          </a:p>
        </p:txBody>
      </p:sp>
      <p:sp>
        <p:nvSpPr>
          <p:cNvPr id="313" name="Google Shape;313;p37"/>
          <p:cNvSpPr txBox="1"/>
          <p:nvPr>
            <p:ph idx="4294967295" type="body"/>
          </p:nvPr>
        </p:nvSpPr>
        <p:spPr>
          <a:xfrm>
            <a:off x="5837825" y="947400"/>
            <a:ext cx="2531700" cy="32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Sport on the </a:t>
            </a:r>
            <a:r>
              <a:rPr lang="en"/>
              <a:t>island included </a:t>
            </a:r>
            <a:r>
              <a:rPr i="1" lang="en"/>
              <a:t>Cammag, </a:t>
            </a:r>
            <a:r>
              <a:rPr lang="en"/>
              <a:t>a sport similar to Irish hurling, by participation died out but the start of the 20th century. The Isle hosts an international motorcycle race, starting in 1907, which was formerly part of the world championship. This event contributes to the Isles sense of community and economy.</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pic>
        <p:nvPicPr>
          <p:cNvPr id="314" name="Google Shape;314;p37" title="Image 39.jpeg"/>
          <p:cNvPicPr preferRelativeResize="0"/>
          <p:nvPr/>
        </p:nvPicPr>
        <p:blipFill>
          <a:blip r:embed="rId3">
            <a:alphaModFix/>
          </a:blip>
          <a:stretch>
            <a:fillRect/>
          </a:stretch>
        </p:blipFill>
        <p:spPr>
          <a:xfrm>
            <a:off x="3966825" y="2700600"/>
            <a:ext cx="1574225" cy="2090900"/>
          </a:xfrm>
          <a:prstGeom prst="rect">
            <a:avLst/>
          </a:prstGeom>
          <a:noFill/>
          <a:ln>
            <a:noFill/>
          </a:ln>
        </p:spPr>
      </p:pic>
      <p:sp>
        <p:nvSpPr>
          <p:cNvPr id="315" name="Google Shape;315;p37"/>
          <p:cNvSpPr txBox="1"/>
          <p:nvPr/>
        </p:nvSpPr>
        <p:spPr>
          <a:xfrm>
            <a:off x="5603675" y="4499000"/>
            <a:ext cx="3000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n" sz="700">
                <a:solidFill>
                  <a:schemeClr val="lt1"/>
                </a:solidFill>
                <a:latin typeface="Chivo"/>
                <a:ea typeface="Chivo"/>
                <a:cs typeface="Chivo"/>
                <a:sym typeface="Chivo"/>
              </a:rPr>
              <a:t>An example of a traditional </a:t>
            </a:r>
            <a:r>
              <a:rPr i="1" lang="en" sz="700">
                <a:solidFill>
                  <a:schemeClr val="lt1"/>
                </a:solidFill>
                <a:latin typeface="Chivo"/>
                <a:ea typeface="Chivo"/>
                <a:cs typeface="Chivo"/>
                <a:sym typeface="Chivo"/>
              </a:rPr>
              <a:t>Cammag</a:t>
            </a:r>
            <a:r>
              <a:rPr lang="en" sz="700">
                <a:solidFill>
                  <a:schemeClr val="lt1"/>
                </a:solidFill>
                <a:latin typeface="Chivo"/>
                <a:ea typeface="Chivo"/>
                <a:cs typeface="Chivo"/>
                <a:sym typeface="Chivo"/>
              </a:rPr>
              <a:t> stick</a:t>
            </a:r>
            <a:endParaRPr sz="700">
              <a:solidFill>
                <a:schemeClr val="lt1"/>
              </a:solidFill>
              <a:latin typeface="Chivo"/>
              <a:ea typeface="Chivo"/>
              <a:cs typeface="Chivo"/>
              <a:sym typeface="Chiv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8"/>
          <p:cNvSpPr txBox="1"/>
          <p:nvPr>
            <p:ph type="title"/>
          </p:nvPr>
        </p:nvSpPr>
        <p:spPr>
          <a:xfrm>
            <a:off x="713250" y="501625"/>
            <a:ext cx="7717500" cy="451200"/>
          </a:xfrm>
          <a:prstGeom prst="rect">
            <a:avLst/>
          </a:prstGeom>
        </p:spPr>
        <p:txBody>
          <a:bodyPr anchorCtr="0" anchor="t" bIns="91425" lIns="91425" spcFirstLastPara="1" rIns="91425" wrap="square" tIns="0">
            <a:noAutofit/>
          </a:bodyPr>
          <a:lstStyle/>
          <a:p>
            <a:pPr indent="0" lvl="0" marL="0" rtl="0" algn="l">
              <a:spcBef>
                <a:spcPts val="0"/>
              </a:spcBef>
              <a:spcAft>
                <a:spcPts val="0"/>
              </a:spcAft>
              <a:buNone/>
            </a:pPr>
            <a:r>
              <a:rPr lang="en" sz="3100"/>
              <a:t>Research &amp; </a:t>
            </a:r>
            <a:r>
              <a:rPr lang="en" sz="3100"/>
              <a:t>Documentation</a:t>
            </a:r>
            <a:r>
              <a:rPr lang="en" sz="3100"/>
              <a:t> Process</a:t>
            </a:r>
            <a:endParaRPr sz="3100"/>
          </a:p>
        </p:txBody>
      </p:sp>
      <p:sp>
        <p:nvSpPr>
          <p:cNvPr id="321" name="Google Shape;321;p38"/>
          <p:cNvSpPr txBox="1"/>
          <p:nvPr>
            <p:ph idx="1" type="subTitle"/>
          </p:nvPr>
        </p:nvSpPr>
        <p:spPr>
          <a:xfrm>
            <a:off x="3208475" y="1235200"/>
            <a:ext cx="4554600" cy="372000"/>
          </a:xfrm>
          <a:prstGeom prst="rect">
            <a:avLst/>
          </a:prstGeom>
          <a:gradFill>
            <a:gsLst>
              <a:gs pos="0">
                <a:srgbClr val="FC57F3"/>
              </a:gs>
              <a:gs pos="100000">
                <a:srgbClr val="DD3177"/>
              </a:gs>
              <a:gs pos="100000">
                <a:srgbClr val="C50BBC"/>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sz="2200"/>
              <a:t>1. Parsing Online Sources</a:t>
            </a:r>
            <a:endParaRPr sz="2200"/>
          </a:p>
        </p:txBody>
      </p:sp>
      <p:sp>
        <p:nvSpPr>
          <p:cNvPr id="322" name="Google Shape;322;p38"/>
          <p:cNvSpPr txBox="1"/>
          <p:nvPr>
            <p:ph idx="2" type="subTitle"/>
          </p:nvPr>
        </p:nvSpPr>
        <p:spPr>
          <a:xfrm>
            <a:off x="3208475" y="1691500"/>
            <a:ext cx="4554600" cy="451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Student Researches look parse through various credible linguistic papers found online.</a:t>
            </a:r>
            <a:endParaRPr/>
          </a:p>
        </p:txBody>
      </p:sp>
      <p:sp>
        <p:nvSpPr>
          <p:cNvPr id="323" name="Google Shape;323;p38"/>
          <p:cNvSpPr txBox="1"/>
          <p:nvPr>
            <p:ph idx="3" type="subTitle"/>
          </p:nvPr>
        </p:nvSpPr>
        <p:spPr>
          <a:xfrm>
            <a:off x="3208475" y="3654600"/>
            <a:ext cx="4554600" cy="372000"/>
          </a:xfrm>
          <a:prstGeom prst="rect">
            <a:avLst/>
          </a:prstGeom>
          <a:gradFill>
            <a:gsLst>
              <a:gs pos="0">
                <a:srgbClr val="B2F176"/>
              </a:gs>
              <a:gs pos="100000">
                <a:srgbClr val="089703"/>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sz="2200"/>
              <a:t>3. Formatting with Experts</a:t>
            </a:r>
            <a:endParaRPr sz="2200"/>
          </a:p>
        </p:txBody>
      </p:sp>
      <p:sp>
        <p:nvSpPr>
          <p:cNvPr id="324" name="Google Shape;324;p38"/>
          <p:cNvSpPr txBox="1"/>
          <p:nvPr>
            <p:ph idx="4" type="subTitle"/>
          </p:nvPr>
        </p:nvSpPr>
        <p:spPr>
          <a:xfrm>
            <a:off x="3208475" y="4110900"/>
            <a:ext cx="4554600" cy="451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The Research Paper is then typed and formatted with the help of Linguistics PhD Mentors.</a:t>
            </a:r>
            <a:endParaRPr/>
          </a:p>
        </p:txBody>
      </p:sp>
      <p:sp>
        <p:nvSpPr>
          <p:cNvPr id="325" name="Google Shape;325;p38"/>
          <p:cNvSpPr txBox="1"/>
          <p:nvPr>
            <p:ph idx="5" type="subTitle"/>
          </p:nvPr>
        </p:nvSpPr>
        <p:spPr>
          <a:xfrm>
            <a:off x="3208475" y="2444900"/>
            <a:ext cx="4554600" cy="372000"/>
          </a:xfrm>
          <a:prstGeom prst="rect">
            <a:avLst/>
          </a:prstGeom>
          <a:gradFill>
            <a:gsLst>
              <a:gs pos="0">
                <a:srgbClr val="F1834B"/>
              </a:gs>
              <a:gs pos="100000">
                <a:schemeClr val="accent4"/>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sz="2200"/>
              <a:t>2. Compiling Shared Findings</a:t>
            </a:r>
            <a:endParaRPr sz="2200"/>
          </a:p>
        </p:txBody>
      </p:sp>
      <p:sp>
        <p:nvSpPr>
          <p:cNvPr id="326" name="Google Shape;326;p38"/>
          <p:cNvSpPr txBox="1"/>
          <p:nvPr>
            <p:ph idx="6" type="subTitle"/>
          </p:nvPr>
        </p:nvSpPr>
        <p:spPr>
          <a:xfrm>
            <a:off x="3208475" y="2901200"/>
            <a:ext cx="4554600" cy="451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Student Researchers </a:t>
            </a:r>
            <a:r>
              <a:rPr lang="en"/>
              <a:t>compile</a:t>
            </a:r>
            <a:r>
              <a:rPr lang="en"/>
              <a:t> findings into shared documents and is mutually reviewed &amp; edited.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9"/>
          <p:cNvSpPr txBox="1"/>
          <p:nvPr>
            <p:ph type="title"/>
          </p:nvPr>
        </p:nvSpPr>
        <p:spPr>
          <a:xfrm>
            <a:off x="1035825" y="260825"/>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Examples of Our Research</a:t>
            </a:r>
            <a:endParaRPr/>
          </a:p>
        </p:txBody>
      </p:sp>
      <p:pic>
        <p:nvPicPr>
          <p:cNvPr id="332" name="Google Shape;332;p39" title="Page-1-MRP-1.png"/>
          <p:cNvPicPr preferRelativeResize="0"/>
          <p:nvPr/>
        </p:nvPicPr>
        <p:blipFill>
          <a:blip r:embed="rId3">
            <a:alphaModFix/>
          </a:blip>
          <a:stretch>
            <a:fillRect/>
          </a:stretch>
        </p:blipFill>
        <p:spPr>
          <a:xfrm>
            <a:off x="1355300" y="797550"/>
            <a:ext cx="3123599" cy="4041149"/>
          </a:xfrm>
          <a:prstGeom prst="rect">
            <a:avLst/>
          </a:prstGeom>
          <a:noFill/>
          <a:ln>
            <a:noFill/>
          </a:ln>
        </p:spPr>
      </p:pic>
      <p:pic>
        <p:nvPicPr>
          <p:cNvPr id="333" name="Google Shape;333;p39" title="Page-28-MRP.png"/>
          <p:cNvPicPr preferRelativeResize="0"/>
          <p:nvPr/>
        </p:nvPicPr>
        <p:blipFill>
          <a:blip r:embed="rId4">
            <a:alphaModFix/>
          </a:blip>
          <a:stretch>
            <a:fillRect/>
          </a:stretch>
        </p:blipFill>
        <p:spPr>
          <a:xfrm>
            <a:off x="4665100" y="797542"/>
            <a:ext cx="3123599" cy="4041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0"/>
          <p:cNvSpPr txBox="1"/>
          <p:nvPr>
            <p:ph type="title"/>
          </p:nvPr>
        </p:nvSpPr>
        <p:spPr>
          <a:xfrm>
            <a:off x="713225" y="488225"/>
            <a:ext cx="7717500" cy="4512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Details of the Research Paper</a:t>
            </a:r>
            <a:endParaRPr/>
          </a:p>
        </p:txBody>
      </p:sp>
      <p:sp>
        <p:nvSpPr>
          <p:cNvPr id="339" name="Google Shape;339;p40"/>
          <p:cNvSpPr txBox="1"/>
          <p:nvPr>
            <p:ph idx="1" type="subTitle"/>
          </p:nvPr>
        </p:nvSpPr>
        <p:spPr>
          <a:xfrm>
            <a:off x="1931425" y="1680525"/>
            <a:ext cx="2287500" cy="372000"/>
          </a:xfrm>
          <a:prstGeom prst="rect">
            <a:avLst/>
          </a:prstGeom>
          <a:gradFill>
            <a:gsLst>
              <a:gs pos="0">
                <a:srgbClr val="F1834B"/>
              </a:gs>
              <a:gs pos="100000">
                <a:schemeClr val="accent4"/>
              </a:gs>
            </a:gsLst>
            <a:lin ang="13500032" scaled="0"/>
          </a:gradFill>
        </p:spPr>
        <p:txBody>
          <a:bodyPr anchorCtr="0" anchor="t" bIns="91425" lIns="91425" spcFirstLastPara="1" rIns="91425" wrap="square" tIns="0">
            <a:noAutofit/>
          </a:bodyPr>
          <a:lstStyle/>
          <a:p>
            <a:pPr indent="0" lvl="0" marL="0" rtl="0" algn="l">
              <a:spcBef>
                <a:spcPts val="0"/>
              </a:spcBef>
              <a:spcAft>
                <a:spcPts val="0"/>
              </a:spcAft>
              <a:buNone/>
            </a:pPr>
            <a:r>
              <a:rPr lang="en"/>
              <a:t>Phonology</a:t>
            </a:r>
            <a:endParaRPr/>
          </a:p>
        </p:txBody>
      </p:sp>
      <p:sp>
        <p:nvSpPr>
          <p:cNvPr id="340" name="Google Shape;340;p40"/>
          <p:cNvSpPr txBox="1"/>
          <p:nvPr>
            <p:ph idx="2" type="subTitle"/>
          </p:nvPr>
        </p:nvSpPr>
        <p:spPr>
          <a:xfrm>
            <a:off x="1931425" y="2176525"/>
            <a:ext cx="2287500" cy="706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Phonemic Inventory &amp; “Slender” vs “Broad” distinction.</a:t>
            </a:r>
            <a:endParaRPr/>
          </a:p>
        </p:txBody>
      </p:sp>
      <p:sp>
        <p:nvSpPr>
          <p:cNvPr id="341" name="Google Shape;341;p40"/>
          <p:cNvSpPr txBox="1"/>
          <p:nvPr>
            <p:ph idx="3" type="title"/>
          </p:nvPr>
        </p:nvSpPr>
        <p:spPr>
          <a:xfrm>
            <a:off x="1012825" y="1680527"/>
            <a:ext cx="918600" cy="6039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1.</a:t>
            </a:r>
            <a:endParaRPr/>
          </a:p>
        </p:txBody>
      </p:sp>
      <p:sp>
        <p:nvSpPr>
          <p:cNvPr id="342" name="Google Shape;342;p40"/>
          <p:cNvSpPr txBox="1"/>
          <p:nvPr>
            <p:ph idx="4" type="subTitle"/>
          </p:nvPr>
        </p:nvSpPr>
        <p:spPr>
          <a:xfrm>
            <a:off x="6080400" y="3183425"/>
            <a:ext cx="2287500" cy="372000"/>
          </a:xfrm>
          <a:prstGeom prst="rect">
            <a:avLst/>
          </a:prstGeom>
          <a:gradFill>
            <a:gsLst>
              <a:gs pos="0">
                <a:srgbClr val="FC57F3"/>
              </a:gs>
              <a:gs pos="100000">
                <a:schemeClr val="accent3"/>
              </a:gs>
              <a:gs pos="100000">
                <a:srgbClr val="C50BBC"/>
              </a:gs>
            </a:gsLst>
            <a:lin ang="2698631" scaled="0"/>
          </a:gradFill>
        </p:spPr>
        <p:txBody>
          <a:bodyPr anchorCtr="0" anchor="t" bIns="91425" lIns="91425" spcFirstLastPara="1" rIns="91425" wrap="square" tIns="0">
            <a:noAutofit/>
          </a:bodyPr>
          <a:lstStyle/>
          <a:p>
            <a:pPr indent="0" lvl="0" marL="0" rtl="0" algn="l">
              <a:spcBef>
                <a:spcPts val="0"/>
              </a:spcBef>
              <a:spcAft>
                <a:spcPts val="0"/>
              </a:spcAft>
              <a:buNone/>
            </a:pPr>
            <a:r>
              <a:rPr lang="en"/>
              <a:t>Syntax</a:t>
            </a:r>
            <a:endParaRPr/>
          </a:p>
        </p:txBody>
      </p:sp>
      <p:sp>
        <p:nvSpPr>
          <p:cNvPr id="343" name="Google Shape;343;p40"/>
          <p:cNvSpPr txBox="1"/>
          <p:nvPr>
            <p:ph idx="5" type="subTitle"/>
          </p:nvPr>
        </p:nvSpPr>
        <p:spPr>
          <a:xfrm>
            <a:off x="6080400" y="3679425"/>
            <a:ext cx="2287500" cy="706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VSO sentence order, Modal/</a:t>
            </a:r>
            <a:r>
              <a:rPr lang="en"/>
              <a:t>Auxiliary</a:t>
            </a:r>
            <a:r>
              <a:rPr lang="en"/>
              <a:t> Verbs, &amp; Semantics.</a:t>
            </a:r>
            <a:endParaRPr/>
          </a:p>
        </p:txBody>
      </p:sp>
      <p:sp>
        <p:nvSpPr>
          <p:cNvPr id="344" name="Google Shape;344;p40"/>
          <p:cNvSpPr txBox="1"/>
          <p:nvPr>
            <p:ph idx="7" type="subTitle"/>
          </p:nvPr>
        </p:nvSpPr>
        <p:spPr>
          <a:xfrm>
            <a:off x="6080400" y="1680525"/>
            <a:ext cx="2287500" cy="372000"/>
          </a:xfrm>
          <a:prstGeom prst="rect">
            <a:avLst/>
          </a:prstGeom>
          <a:gradFill>
            <a:gsLst>
              <a:gs pos="0">
                <a:srgbClr val="FFB52A"/>
              </a:gs>
              <a:gs pos="54000">
                <a:srgbClr val="F14F91"/>
              </a:gs>
              <a:gs pos="100000">
                <a:srgbClr val="C50BBC"/>
              </a:gs>
            </a:gsLst>
            <a:lin ang="2700006" scaled="0"/>
          </a:gradFill>
        </p:spPr>
        <p:txBody>
          <a:bodyPr anchorCtr="0" anchor="t" bIns="91425" lIns="91425" spcFirstLastPara="1" rIns="91425" wrap="square" tIns="0">
            <a:noAutofit/>
          </a:bodyPr>
          <a:lstStyle/>
          <a:p>
            <a:pPr indent="0" lvl="0" marL="0" rtl="0" algn="l">
              <a:spcBef>
                <a:spcPts val="0"/>
              </a:spcBef>
              <a:spcAft>
                <a:spcPts val="0"/>
              </a:spcAft>
              <a:buNone/>
            </a:pPr>
            <a:r>
              <a:rPr lang="en"/>
              <a:t>Orthography</a:t>
            </a:r>
            <a:endParaRPr/>
          </a:p>
        </p:txBody>
      </p:sp>
      <p:sp>
        <p:nvSpPr>
          <p:cNvPr id="345" name="Google Shape;345;p40"/>
          <p:cNvSpPr txBox="1"/>
          <p:nvPr>
            <p:ph idx="8" type="subTitle"/>
          </p:nvPr>
        </p:nvSpPr>
        <p:spPr>
          <a:xfrm>
            <a:off x="6080400" y="2176525"/>
            <a:ext cx="2287500" cy="706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Unstandardized spelling convention &amp; sound correspondences.</a:t>
            </a:r>
            <a:endParaRPr/>
          </a:p>
        </p:txBody>
      </p:sp>
      <p:sp>
        <p:nvSpPr>
          <p:cNvPr id="346" name="Google Shape;346;p40"/>
          <p:cNvSpPr txBox="1"/>
          <p:nvPr>
            <p:ph idx="13" type="subTitle"/>
          </p:nvPr>
        </p:nvSpPr>
        <p:spPr>
          <a:xfrm>
            <a:off x="1931425" y="3183425"/>
            <a:ext cx="2287500" cy="372000"/>
          </a:xfrm>
          <a:prstGeom prst="rect">
            <a:avLst/>
          </a:prstGeom>
          <a:gradFill>
            <a:gsLst>
              <a:gs pos="0">
                <a:srgbClr val="FC57F3"/>
              </a:gs>
              <a:gs pos="100000">
                <a:srgbClr val="DD3177"/>
              </a:gs>
              <a:gs pos="100000">
                <a:srgbClr val="C50BBC"/>
              </a:gs>
            </a:gsLst>
            <a:lin ang="2698631" scaled="0"/>
          </a:gradFill>
        </p:spPr>
        <p:txBody>
          <a:bodyPr anchorCtr="0" anchor="t" bIns="91425" lIns="91425" spcFirstLastPara="1" rIns="91425" wrap="square" tIns="0">
            <a:noAutofit/>
          </a:bodyPr>
          <a:lstStyle/>
          <a:p>
            <a:pPr indent="0" lvl="0" marL="0" rtl="0" algn="l">
              <a:spcBef>
                <a:spcPts val="0"/>
              </a:spcBef>
              <a:spcAft>
                <a:spcPts val="0"/>
              </a:spcAft>
              <a:buNone/>
            </a:pPr>
            <a:r>
              <a:rPr lang="en"/>
              <a:t>Morphology</a:t>
            </a:r>
            <a:endParaRPr/>
          </a:p>
        </p:txBody>
      </p:sp>
      <p:sp>
        <p:nvSpPr>
          <p:cNvPr id="347" name="Google Shape;347;p40"/>
          <p:cNvSpPr txBox="1"/>
          <p:nvPr>
            <p:ph idx="14" type="subTitle"/>
          </p:nvPr>
        </p:nvSpPr>
        <p:spPr>
          <a:xfrm>
            <a:off x="1931425" y="3679425"/>
            <a:ext cx="2287500" cy="706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0">
            <a:noAutofit/>
          </a:bodyPr>
          <a:lstStyle/>
          <a:p>
            <a:pPr indent="0" lvl="0" marL="0" rtl="0" algn="l">
              <a:spcBef>
                <a:spcPts val="0"/>
              </a:spcBef>
              <a:spcAft>
                <a:spcPts val="0"/>
              </a:spcAft>
              <a:buNone/>
            </a:pPr>
            <a:r>
              <a:rPr lang="en"/>
              <a:t>Noun Classes, Conjugation, Declension,  &amp; Tense-Aspect-Mood.</a:t>
            </a:r>
            <a:endParaRPr/>
          </a:p>
        </p:txBody>
      </p:sp>
      <p:sp>
        <p:nvSpPr>
          <p:cNvPr id="348" name="Google Shape;348;p40"/>
          <p:cNvSpPr txBox="1"/>
          <p:nvPr>
            <p:ph idx="3" type="title"/>
          </p:nvPr>
        </p:nvSpPr>
        <p:spPr>
          <a:xfrm>
            <a:off x="5161800" y="1680527"/>
            <a:ext cx="918600" cy="6039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2.</a:t>
            </a:r>
            <a:endParaRPr/>
          </a:p>
        </p:txBody>
      </p:sp>
      <p:sp>
        <p:nvSpPr>
          <p:cNvPr id="349" name="Google Shape;349;p40"/>
          <p:cNvSpPr txBox="1"/>
          <p:nvPr>
            <p:ph idx="3" type="title"/>
          </p:nvPr>
        </p:nvSpPr>
        <p:spPr>
          <a:xfrm>
            <a:off x="1012825" y="3183427"/>
            <a:ext cx="918600" cy="6039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3.</a:t>
            </a:r>
            <a:endParaRPr/>
          </a:p>
        </p:txBody>
      </p:sp>
      <p:sp>
        <p:nvSpPr>
          <p:cNvPr id="350" name="Google Shape;350;p40"/>
          <p:cNvSpPr txBox="1"/>
          <p:nvPr>
            <p:ph idx="3" type="title"/>
          </p:nvPr>
        </p:nvSpPr>
        <p:spPr>
          <a:xfrm>
            <a:off x="5161800" y="3183427"/>
            <a:ext cx="918600" cy="6039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None/>
            </a:pPr>
            <a:r>
              <a:rPr lang="en"/>
              <a:t>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commerce Shopping Agency by Slidesgo">
  <a:themeElements>
    <a:clrScheme name="Simple Light">
      <a:dk1>
        <a:srgbClr val="0E0E13"/>
      </a:dk1>
      <a:lt1>
        <a:srgbClr val="FFFFFF"/>
      </a:lt1>
      <a:dk2>
        <a:srgbClr val="00FF2E"/>
      </a:dk2>
      <a:lt2>
        <a:srgbClr val="FFFFFF"/>
      </a:lt2>
      <a:accent1>
        <a:srgbClr val="FFFFFF"/>
      </a:accent1>
      <a:accent2>
        <a:srgbClr val="FB16EF"/>
      </a:accent2>
      <a:accent3>
        <a:srgbClr val="6000DE"/>
      </a:accent3>
      <a:accent4>
        <a:srgbClr val="FFE60B"/>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